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48"/>
  </p:notesMasterIdLst>
  <p:sldIdLst>
    <p:sldId id="256" r:id="rId2"/>
    <p:sldId id="265" r:id="rId3"/>
    <p:sldId id="325" r:id="rId4"/>
    <p:sldId id="315" r:id="rId5"/>
    <p:sldId id="328" r:id="rId6"/>
    <p:sldId id="364" r:id="rId7"/>
    <p:sldId id="365" r:id="rId8"/>
    <p:sldId id="344" r:id="rId9"/>
    <p:sldId id="347" r:id="rId10"/>
    <p:sldId id="366" r:id="rId11"/>
    <p:sldId id="367" r:id="rId12"/>
    <p:sldId id="348" r:id="rId13"/>
    <p:sldId id="351" r:id="rId14"/>
    <p:sldId id="352" r:id="rId15"/>
    <p:sldId id="350" r:id="rId16"/>
    <p:sldId id="353" r:id="rId17"/>
    <p:sldId id="368" r:id="rId18"/>
    <p:sldId id="369" r:id="rId19"/>
    <p:sldId id="370" r:id="rId20"/>
    <p:sldId id="329" r:id="rId21"/>
    <p:sldId id="343" r:id="rId22"/>
    <p:sldId id="342" r:id="rId23"/>
    <p:sldId id="331" r:id="rId24"/>
    <p:sldId id="345" r:id="rId25"/>
    <p:sldId id="346" r:id="rId26"/>
    <p:sldId id="371" r:id="rId27"/>
    <p:sldId id="354" r:id="rId28"/>
    <p:sldId id="355" r:id="rId29"/>
    <p:sldId id="356" r:id="rId30"/>
    <p:sldId id="361" r:id="rId31"/>
    <p:sldId id="362" r:id="rId32"/>
    <p:sldId id="349" r:id="rId33"/>
    <p:sldId id="363" r:id="rId34"/>
    <p:sldId id="332" r:id="rId35"/>
    <p:sldId id="337" r:id="rId36"/>
    <p:sldId id="358" r:id="rId37"/>
    <p:sldId id="359" r:id="rId38"/>
    <p:sldId id="360" r:id="rId39"/>
    <p:sldId id="334" r:id="rId40"/>
    <p:sldId id="357" r:id="rId41"/>
    <p:sldId id="335" r:id="rId42"/>
    <p:sldId id="341" r:id="rId43"/>
    <p:sldId id="339" r:id="rId44"/>
    <p:sldId id="338" r:id="rId45"/>
    <p:sldId id="340" r:id="rId46"/>
    <p:sldId id="28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D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92"/>
    <p:restoredTop sz="92887"/>
  </p:normalViewPr>
  <p:slideViewPr>
    <p:cSldViewPr snapToGrid="0">
      <p:cViewPr varScale="1">
        <p:scale>
          <a:sx n="115" d="100"/>
          <a:sy n="115" d="100"/>
        </p:scale>
        <p:origin x="5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7E6BA2-C740-4D66-9F0B-9FEC71C1E34B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EF479CC-AEFC-4A3C-9D6A-EF625F6F69B9}">
      <dgm:prSet/>
      <dgm:spPr/>
      <dgm:t>
        <a:bodyPr/>
        <a:lstStyle/>
        <a:p>
          <a:r>
            <a:rPr lang="en-US" dirty="0"/>
            <a:t>What’s covered in this lecture</a:t>
          </a:r>
        </a:p>
      </dgm:t>
    </dgm:pt>
    <dgm:pt modelId="{045B340D-AA49-4C71-99EE-C368064E429F}" type="parTrans" cxnId="{3FA2AB00-3C2B-4CBF-BEE6-F97FAD02A3A9}">
      <dgm:prSet/>
      <dgm:spPr/>
      <dgm:t>
        <a:bodyPr/>
        <a:lstStyle/>
        <a:p>
          <a:endParaRPr lang="en-US"/>
        </a:p>
      </dgm:t>
    </dgm:pt>
    <dgm:pt modelId="{840BFA4F-B734-4691-A176-097346072A78}" type="sibTrans" cxnId="{3FA2AB00-3C2B-4CBF-BEE6-F97FAD02A3A9}">
      <dgm:prSet/>
      <dgm:spPr/>
      <dgm:t>
        <a:bodyPr/>
        <a:lstStyle/>
        <a:p>
          <a:endParaRPr lang="en-US"/>
        </a:p>
      </dgm:t>
    </dgm:pt>
    <dgm:pt modelId="{C52DBBDC-8DDB-6345-B309-F26AF9171050}">
      <dgm:prSet/>
      <dgm:spPr/>
      <dgm:t>
        <a:bodyPr/>
        <a:lstStyle/>
        <a:p>
          <a:r>
            <a:rPr lang="en-US" dirty="0"/>
            <a:t>Agenda</a:t>
          </a:r>
        </a:p>
      </dgm:t>
    </dgm:pt>
    <dgm:pt modelId="{A9629CCE-723F-2443-8EBD-11B00140C3E6}" type="parTrans" cxnId="{DA39E6CB-0918-F44D-BC78-A15AA5FA7253}">
      <dgm:prSet/>
      <dgm:spPr/>
      <dgm:t>
        <a:bodyPr/>
        <a:lstStyle/>
        <a:p>
          <a:endParaRPr lang="en-US"/>
        </a:p>
      </dgm:t>
    </dgm:pt>
    <dgm:pt modelId="{542F0833-4C81-8848-99F7-158A7EE5BC00}" type="sibTrans" cxnId="{DA39E6CB-0918-F44D-BC78-A15AA5FA7253}">
      <dgm:prSet/>
      <dgm:spPr/>
      <dgm:t>
        <a:bodyPr/>
        <a:lstStyle/>
        <a:p>
          <a:endParaRPr lang="en-US"/>
        </a:p>
      </dgm:t>
    </dgm:pt>
    <dgm:pt modelId="{3C99091A-DA00-D249-A58B-A992B265806B}">
      <dgm:prSet/>
      <dgm:spPr/>
      <dgm:t>
        <a:bodyPr/>
        <a:lstStyle/>
        <a:p>
          <a:r>
            <a:rPr lang="en-US" dirty="0"/>
            <a:t>Introduction to Cloud Native</a:t>
          </a:r>
        </a:p>
      </dgm:t>
    </dgm:pt>
    <dgm:pt modelId="{F67FEA97-8464-FD40-B25A-866803437136}" type="parTrans" cxnId="{C19FD49F-3516-9B44-A3C6-0B7195F39024}">
      <dgm:prSet/>
      <dgm:spPr/>
    </dgm:pt>
    <dgm:pt modelId="{52C76731-60D2-8D46-B1CA-A2F8CA7A9C5F}" type="sibTrans" cxnId="{C19FD49F-3516-9B44-A3C6-0B7195F39024}">
      <dgm:prSet/>
      <dgm:spPr/>
    </dgm:pt>
    <dgm:pt modelId="{9237747B-9C52-0748-8C22-6445C8477C6C}">
      <dgm:prSet/>
      <dgm:spPr/>
      <dgm:t>
        <a:bodyPr/>
        <a:lstStyle/>
        <a:p>
          <a:r>
            <a:rPr lang="en-US" dirty="0"/>
            <a:t>What is Cloud Native</a:t>
          </a:r>
        </a:p>
      </dgm:t>
    </dgm:pt>
    <dgm:pt modelId="{80089940-F8FF-8F42-B3EB-76C06312A017}" type="parTrans" cxnId="{168A560E-861D-2A4A-BA11-2B05E7662290}">
      <dgm:prSet/>
      <dgm:spPr/>
    </dgm:pt>
    <dgm:pt modelId="{0684378D-E62C-8842-9C28-D80910485AF8}" type="sibTrans" cxnId="{168A560E-861D-2A4A-BA11-2B05E7662290}">
      <dgm:prSet/>
      <dgm:spPr/>
    </dgm:pt>
    <dgm:pt modelId="{6EBF2BAF-190C-F44D-B0CC-C42321819A35}">
      <dgm:prSet/>
      <dgm:spPr/>
      <dgm:t>
        <a:bodyPr/>
        <a:lstStyle/>
        <a:p>
          <a:r>
            <a:rPr lang="en-US" dirty="0"/>
            <a:t>Key Cloud Native Technologies</a:t>
          </a:r>
        </a:p>
      </dgm:t>
    </dgm:pt>
    <dgm:pt modelId="{85BC6B05-5374-494D-B15E-950663FFAFA3}" type="parTrans" cxnId="{2DA662CF-7DE1-3F43-9DA8-0E22EC08C03A}">
      <dgm:prSet/>
      <dgm:spPr/>
    </dgm:pt>
    <dgm:pt modelId="{5F95FFF1-4282-D542-92A6-3485F7C5CC34}" type="sibTrans" cxnId="{2DA662CF-7DE1-3F43-9DA8-0E22EC08C03A}">
      <dgm:prSet/>
      <dgm:spPr/>
    </dgm:pt>
    <dgm:pt modelId="{F87480DD-5882-2F4F-A616-785587FEFA60}">
      <dgm:prSet/>
      <dgm:spPr/>
      <dgm:t>
        <a:bodyPr/>
        <a:lstStyle/>
        <a:p>
          <a:r>
            <a:rPr lang="en-US" dirty="0"/>
            <a:t>Open-Source Software and Cloud Native</a:t>
          </a:r>
        </a:p>
      </dgm:t>
    </dgm:pt>
    <dgm:pt modelId="{D2207169-8220-0443-9B23-8ECABB806789}" type="parTrans" cxnId="{F968AD92-E48B-7149-A61D-9C6E0F31B7C4}">
      <dgm:prSet/>
      <dgm:spPr/>
    </dgm:pt>
    <dgm:pt modelId="{C1AF5348-ABF5-F247-8384-AC5B81143ED2}" type="sibTrans" cxnId="{F968AD92-E48B-7149-A61D-9C6E0F31B7C4}">
      <dgm:prSet/>
      <dgm:spPr/>
    </dgm:pt>
    <dgm:pt modelId="{FD0790FF-0497-5D4A-BA41-AB21B8E9B68A}">
      <dgm:prSet/>
      <dgm:spPr/>
      <dgm:t>
        <a:bodyPr/>
        <a:lstStyle/>
        <a:p>
          <a:r>
            <a:rPr lang="en-US" dirty="0"/>
            <a:t>Setting the scene…</a:t>
          </a:r>
        </a:p>
      </dgm:t>
    </dgm:pt>
    <dgm:pt modelId="{C2732D37-82DD-044F-A0FC-4A1817FF41C4}" type="parTrans" cxnId="{19A75A86-5C54-A640-97EF-774A8D63B7DC}">
      <dgm:prSet/>
      <dgm:spPr/>
    </dgm:pt>
    <dgm:pt modelId="{C7A6EFDE-3280-AE49-BDA3-7E084CF0DC58}" type="sibTrans" cxnId="{19A75A86-5C54-A640-97EF-774A8D63B7DC}">
      <dgm:prSet/>
      <dgm:spPr/>
    </dgm:pt>
    <dgm:pt modelId="{FCC0633B-6C1C-7D4C-92F7-1ADD40880118}" type="pres">
      <dgm:prSet presAssocID="{B77E6BA2-C740-4D66-9F0B-9FEC71C1E34B}" presName="linear" presStyleCnt="0">
        <dgm:presLayoutVars>
          <dgm:dir/>
          <dgm:animLvl val="lvl"/>
          <dgm:resizeHandles val="exact"/>
        </dgm:presLayoutVars>
      </dgm:prSet>
      <dgm:spPr/>
    </dgm:pt>
    <dgm:pt modelId="{41B93F86-C257-6641-B5B1-4CEB9D58CF2A}" type="pres">
      <dgm:prSet presAssocID="{C52DBBDC-8DDB-6345-B309-F26AF9171050}" presName="parentLin" presStyleCnt="0"/>
      <dgm:spPr/>
    </dgm:pt>
    <dgm:pt modelId="{F450AE75-F0C3-B548-9BEF-C37ED401C648}" type="pres">
      <dgm:prSet presAssocID="{C52DBBDC-8DDB-6345-B309-F26AF9171050}" presName="parentLeftMargin" presStyleLbl="node1" presStyleIdx="0" presStyleCnt="2"/>
      <dgm:spPr/>
    </dgm:pt>
    <dgm:pt modelId="{C108615D-3B09-9942-922C-6212F8A22228}" type="pres">
      <dgm:prSet presAssocID="{C52DBBDC-8DDB-6345-B309-F26AF91710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BA5802B-65E9-1443-8836-31910B3AF941}" type="pres">
      <dgm:prSet presAssocID="{C52DBBDC-8DDB-6345-B309-F26AF9171050}" presName="negativeSpace" presStyleCnt="0"/>
      <dgm:spPr/>
    </dgm:pt>
    <dgm:pt modelId="{6DA7C3CB-7321-6A40-B2FB-0CC087F41DB6}" type="pres">
      <dgm:prSet presAssocID="{C52DBBDC-8DDB-6345-B309-F26AF9171050}" presName="childText" presStyleLbl="conFgAcc1" presStyleIdx="0" presStyleCnt="2">
        <dgm:presLayoutVars>
          <dgm:bulletEnabled val="1"/>
        </dgm:presLayoutVars>
      </dgm:prSet>
      <dgm:spPr/>
    </dgm:pt>
    <dgm:pt modelId="{13E78090-68E4-E148-AA53-A7D1761BA1C7}" type="pres">
      <dgm:prSet presAssocID="{542F0833-4C81-8848-99F7-158A7EE5BC00}" presName="spaceBetweenRectangles" presStyleCnt="0"/>
      <dgm:spPr/>
    </dgm:pt>
    <dgm:pt modelId="{8D5192FE-88E5-B748-8144-F37B4C27D000}" type="pres">
      <dgm:prSet presAssocID="{3EF479CC-AEFC-4A3C-9D6A-EF625F6F69B9}" presName="parentLin" presStyleCnt="0"/>
      <dgm:spPr/>
    </dgm:pt>
    <dgm:pt modelId="{711393EA-5EA6-C84C-9C55-44569A39D318}" type="pres">
      <dgm:prSet presAssocID="{3EF479CC-AEFC-4A3C-9D6A-EF625F6F69B9}" presName="parentLeftMargin" presStyleLbl="node1" presStyleIdx="0" presStyleCnt="2"/>
      <dgm:spPr/>
    </dgm:pt>
    <dgm:pt modelId="{F1600258-4B56-984C-A555-1528D0BEC4D7}" type="pres">
      <dgm:prSet presAssocID="{3EF479CC-AEFC-4A3C-9D6A-EF625F6F69B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AD88227-B688-644A-8F9D-5DD528F3400E}" type="pres">
      <dgm:prSet presAssocID="{3EF479CC-AEFC-4A3C-9D6A-EF625F6F69B9}" presName="negativeSpace" presStyleCnt="0"/>
      <dgm:spPr/>
    </dgm:pt>
    <dgm:pt modelId="{E0C06397-84E7-B741-87C6-30A8FDD1C373}" type="pres">
      <dgm:prSet presAssocID="{3EF479CC-AEFC-4A3C-9D6A-EF625F6F69B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FA2AB00-3C2B-4CBF-BEE6-F97FAD02A3A9}" srcId="{B77E6BA2-C740-4D66-9F0B-9FEC71C1E34B}" destId="{3EF479CC-AEFC-4A3C-9D6A-EF625F6F69B9}" srcOrd="1" destOrd="0" parTransId="{045B340D-AA49-4C71-99EE-C368064E429F}" sibTransId="{840BFA4F-B734-4691-A176-097346072A78}"/>
    <dgm:cxn modelId="{168A560E-861D-2A4A-BA11-2B05E7662290}" srcId="{3EF479CC-AEFC-4A3C-9D6A-EF625F6F69B9}" destId="{9237747B-9C52-0748-8C22-6445C8477C6C}" srcOrd="1" destOrd="0" parTransId="{80089940-F8FF-8F42-B3EB-76C06312A017}" sibTransId="{0684378D-E62C-8842-9C28-D80910485AF8}"/>
    <dgm:cxn modelId="{FA528D32-9B6E-364F-A915-033FE4CA39FB}" type="presOf" srcId="{9237747B-9C52-0748-8C22-6445C8477C6C}" destId="{E0C06397-84E7-B741-87C6-30A8FDD1C373}" srcOrd="0" destOrd="1" presId="urn:microsoft.com/office/officeart/2005/8/layout/list1"/>
    <dgm:cxn modelId="{52DBF44F-14A6-2F44-AE81-657668667F05}" type="presOf" srcId="{3C99091A-DA00-D249-A58B-A992B265806B}" destId="{6DA7C3CB-7321-6A40-B2FB-0CC087F41DB6}" srcOrd="0" destOrd="0" presId="urn:microsoft.com/office/officeart/2005/8/layout/list1"/>
    <dgm:cxn modelId="{9ECC6D65-F046-8143-B535-DF8038488162}" type="presOf" srcId="{C52DBBDC-8DDB-6345-B309-F26AF9171050}" destId="{C108615D-3B09-9942-922C-6212F8A22228}" srcOrd="1" destOrd="0" presId="urn:microsoft.com/office/officeart/2005/8/layout/list1"/>
    <dgm:cxn modelId="{510E2E67-10C5-7444-AC1C-F770235DD346}" type="presOf" srcId="{B77E6BA2-C740-4D66-9F0B-9FEC71C1E34B}" destId="{FCC0633B-6C1C-7D4C-92F7-1ADD40880118}" srcOrd="0" destOrd="0" presId="urn:microsoft.com/office/officeart/2005/8/layout/list1"/>
    <dgm:cxn modelId="{19A75A86-5C54-A640-97EF-774A8D63B7DC}" srcId="{3EF479CC-AEFC-4A3C-9D6A-EF625F6F69B9}" destId="{FD0790FF-0497-5D4A-BA41-AB21B8E9B68A}" srcOrd="0" destOrd="0" parTransId="{C2732D37-82DD-044F-A0FC-4A1817FF41C4}" sibTransId="{C7A6EFDE-3280-AE49-BDA3-7E084CF0DC58}"/>
    <dgm:cxn modelId="{F968AD92-E48B-7149-A61D-9C6E0F31B7C4}" srcId="{3EF479CC-AEFC-4A3C-9D6A-EF625F6F69B9}" destId="{F87480DD-5882-2F4F-A616-785587FEFA60}" srcOrd="3" destOrd="0" parTransId="{D2207169-8220-0443-9B23-8ECABB806789}" sibTransId="{C1AF5348-ABF5-F247-8384-AC5B81143ED2}"/>
    <dgm:cxn modelId="{48CA3896-4D47-0F47-A04F-A281AFB7130C}" type="presOf" srcId="{6EBF2BAF-190C-F44D-B0CC-C42321819A35}" destId="{E0C06397-84E7-B741-87C6-30A8FDD1C373}" srcOrd="0" destOrd="2" presId="urn:microsoft.com/office/officeart/2005/8/layout/list1"/>
    <dgm:cxn modelId="{C19FD49F-3516-9B44-A3C6-0B7195F39024}" srcId="{C52DBBDC-8DDB-6345-B309-F26AF9171050}" destId="{3C99091A-DA00-D249-A58B-A992B265806B}" srcOrd="0" destOrd="0" parTransId="{F67FEA97-8464-FD40-B25A-866803437136}" sibTransId="{52C76731-60D2-8D46-B1CA-A2F8CA7A9C5F}"/>
    <dgm:cxn modelId="{DE4089A5-D7FF-9947-B7CC-55B78331341C}" type="presOf" srcId="{FD0790FF-0497-5D4A-BA41-AB21B8E9B68A}" destId="{E0C06397-84E7-B741-87C6-30A8FDD1C373}" srcOrd="0" destOrd="0" presId="urn:microsoft.com/office/officeart/2005/8/layout/list1"/>
    <dgm:cxn modelId="{12124BC1-8A43-DF46-B24B-A31FBAE2C99D}" type="presOf" srcId="{3EF479CC-AEFC-4A3C-9D6A-EF625F6F69B9}" destId="{711393EA-5EA6-C84C-9C55-44569A39D318}" srcOrd="0" destOrd="0" presId="urn:microsoft.com/office/officeart/2005/8/layout/list1"/>
    <dgm:cxn modelId="{A9BFCFC4-476C-D84E-B2AA-8188A4A14116}" type="presOf" srcId="{3EF479CC-AEFC-4A3C-9D6A-EF625F6F69B9}" destId="{F1600258-4B56-984C-A555-1528D0BEC4D7}" srcOrd="1" destOrd="0" presId="urn:microsoft.com/office/officeart/2005/8/layout/list1"/>
    <dgm:cxn modelId="{DA39E6CB-0918-F44D-BC78-A15AA5FA7253}" srcId="{B77E6BA2-C740-4D66-9F0B-9FEC71C1E34B}" destId="{C52DBBDC-8DDB-6345-B309-F26AF9171050}" srcOrd="0" destOrd="0" parTransId="{A9629CCE-723F-2443-8EBD-11B00140C3E6}" sibTransId="{542F0833-4C81-8848-99F7-158A7EE5BC00}"/>
    <dgm:cxn modelId="{2DA662CF-7DE1-3F43-9DA8-0E22EC08C03A}" srcId="{3EF479CC-AEFC-4A3C-9D6A-EF625F6F69B9}" destId="{6EBF2BAF-190C-F44D-B0CC-C42321819A35}" srcOrd="2" destOrd="0" parTransId="{85BC6B05-5374-494D-B15E-950663FFAFA3}" sibTransId="{5F95FFF1-4282-D542-92A6-3485F7C5CC34}"/>
    <dgm:cxn modelId="{3822CDD7-B989-354A-8403-5073C2775A90}" type="presOf" srcId="{F87480DD-5882-2F4F-A616-785587FEFA60}" destId="{E0C06397-84E7-B741-87C6-30A8FDD1C373}" srcOrd="0" destOrd="3" presId="urn:microsoft.com/office/officeart/2005/8/layout/list1"/>
    <dgm:cxn modelId="{106DE4E7-7BDF-A74B-A8C3-AEE9F5325C28}" type="presOf" srcId="{C52DBBDC-8DDB-6345-B309-F26AF9171050}" destId="{F450AE75-F0C3-B548-9BEF-C37ED401C648}" srcOrd="0" destOrd="0" presId="urn:microsoft.com/office/officeart/2005/8/layout/list1"/>
    <dgm:cxn modelId="{D6EDC71D-FFD7-8F46-8FD1-21CB77B672F6}" type="presParOf" srcId="{FCC0633B-6C1C-7D4C-92F7-1ADD40880118}" destId="{41B93F86-C257-6641-B5B1-4CEB9D58CF2A}" srcOrd="0" destOrd="0" presId="urn:microsoft.com/office/officeart/2005/8/layout/list1"/>
    <dgm:cxn modelId="{4BFAC0E4-17DA-3C46-8F24-2818EC97A066}" type="presParOf" srcId="{41B93F86-C257-6641-B5B1-4CEB9D58CF2A}" destId="{F450AE75-F0C3-B548-9BEF-C37ED401C648}" srcOrd="0" destOrd="0" presId="urn:microsoft.com/office/officeart/2005/8/layout/list1"/>
    <dgm:cxn modelId="{7646286F-31CC-BD47-94BB-7A1521BF4039}" type="presParOf" srcId="{41B93F86-C257-6641-B5B1-4CEB9D58CF2A}" destId="{C108615D-3B09-9942-922C-6212F8A22228}" srcOrd="1" destOrd="0" presId="urn:microsoft.com/office/officeart/2005/8/layout/list1"/>
    <dgm:cxn modelId="{EBF572A0-FB7A-B64A-A56D-E9EAC8A650D8}" type="presParOf" srcId="{FCC0633B-6C1C-7D4C-92F7-1ADD40880118}" destId="{ABA5802B-65E9-1443-8836-31910B3AF941}" srcOrd="1" destOrd="0" presId="urn:microsoft.com/office/officeart/2005/8/layout/list1"/>
    <dgm:cxn modelId="{E256F9CD-DD3B-6842-A8DB-6021CEB13F35}" type="presParOf" srcId="{FCC0633B-6C1C-7D4C-92F7-1ADD40880118}" destId="{6DA7C3CB-7321-6A40-B2FB-0CC087F41DB6}" srcOrd="2" destOrd="0" presId="urn:microsoft.com/office/officeart/2005/8/layout/list1"/>
    <dgm:cxn modelId="{95B93D5B-DD8B-8749-AEA4-6ACBFC9731A2}" type="presParOf" srcId="{FCC0633B-6C1C-7D4C-92F7-1ADD40880118}" destId="{13E78090-68E4-E148-AA53-A7D1761BA1C7}" srcOrd="3" destOrd="0" presId="urn:microsoft.com/office/officeart/2005/8/layout/list1"/>
    <dgm:cxn modelId="{CF7825D1-87B3-B946-9624-03AE4EC838F3}" type="presParOf" srcId="{FCC0633B-6C1C-7D4C-92F7-1ADD40880118}" destId="{8D5192FE-88E5-B748-8144-F37B4C27D000}" srcOrd="4" destOrd="0" presId="urn:microsoft.com/office/officeart/2005/8/layout/list1"/>
    <dgm:cxn modelId="{98EB9E78-0D46-6646-82BE-99B1877144D6}" type="presParOf" srcId="{8D5192FE-88E5-B748-8144-F37B4C27D000}" destId="{711393EA-5EA6-C84C-9C55-44569A39D318}" srcOrd="0" destOrd="0" presId="urn:microsoft.com/office/officeart/2005/8/layout/list1"/>
    <dgm:cxn modelId="{643D60EE-16F4-6F47-9998-D5D3D33E9D36}" type="presParOf" srcId="{8D5192FE-88E5-B748-8144-F37B4C27D000}" destId="{F1600258-4B56-984C-A555-1528D0BEC4D7}" srcOrd="1" destOrd="0" presId="urn:microsoft.com/office/officeart/2005/8/layout/list1"/>
    <dgm:cxn modelId="{0867C349-8967-7849-80F7-E72B44D9C550}" type="presParOf" srcId="{FCC0633B-6C1C-7D4C-92F7-1ADD40880118}" destId="{9AD88227-B688-644A-8F9D-5DD528F3400E}" srcOrd="5" destOrd="0" presId="urn:microsoft.com/office/officeart/2005/8/layout/list1"/>
    <dgm:cxn modelId="{A7BD01CE-9FB5-5E44-94D4-EC14ED15A024}" type="presParOf" srcId="{FCC0633B-6C1C-7D4C-92F7-1ADD40880118}" destId="{E0C06397-84E7-B741-87C6-30A8FDD1C37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045A89A-2D5D-4041-B347-6755A1DE872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0AEAB91-ED81-4CD4-8CC0-EF24AAA29CFD}">
      <dgm:prSet/>
      <dgm:spPr/>
      <dgm:t>
        <a:bodyPr/>
        <a:lstStyle/>
        <a:p>
          <a:pPr>
            <a:defRPr cap="all"/>
          </a:pPr>
          <a:r>
            <a:rPr lang="en-US"/>
            <a:t>Increase efficiency</a:t>
          </a:r>
        </a:p>
      </dgm:t>
    </dgm:pt>
    <dgm:pt modelId="{CCFC2E0B-FDA6-44F0-BE55-09CDA5B3B712}" type="parTrans" cxnId="{6CE07236-FA28-42EC-BE7D-B4F60E3F759B}">
      <dgm:prSet/>
      <dgm:spPr/>
      <dgm:t>
        <a:bodyPr/>
        <a:lstStyle/>
        <a:p>
          <a:endParaRPr lang="en-US"/>
        </a:p>
      </dgm:t>
    </dgm:pt>
    <dgm:pt modelId="{4A186970-C962-4079-B642-D028A47C069E}" type="sibTrans" cxnId="{6CE07236-FA28-42EC-BE7D-B4F60E3F759B}">
      <dgm:prSet/>
      <dgm:spPr/>
      <dgm:t>
        <a:bodyPr/>
        <a:lstStyle/>
        <a:p>
          <a:endParaRPr lang="en-US"/>
        </a:p>
      </dgm:t>
    </dgm:pt>
    <dgm:pt modelId="{E372F6B1-6AD0-4D80-9939-5CB371EE8F87}">
      <dgm:prSet/>
      <dgm:spPr/>
      <dgm:t>
        <a:bodyPr/>
        <a:lstStyle/>
        <a:p>
          <a:pPr>
            <a:defRPr cap="all"/>
          </a:pPr>
          <a:r>
            <a:rPr lang="en-US"/>
            <a:t>Reduce cost</a:t>
          </a:r>
        </a:p>
      </dgm:t>
    </dgm:pt>
    <dgm:pt modelId="{0942F08D-A49A-4317-8B0A-A09E45036E19}" type="parTrans" cxnId="{3762D4CE-62CA-4746-8321-743CE4509318}">
      <dgm:prSet/>
      <dgm:spPr/>
      <dgm:t>
        <a:bodyPr/>
        <a:lstStyle/>
        <a:p>
          <a:endParaRPr lang="en-US"/>
        </a:p>
      </dgm:t>
    </dgm:pt>
    <dgm:pt modelId="{A092D772-9D3B-4DE4-A1C7-1E8D664D77DA}" type="sibTrans" cxnId="{3762D4CE-62CA-4746-8321-743CE4509318}">
      <dgm:prSet/>
      <dgm:spPr/>
      <dgm:t>
        <a:bodyPr/>
        <a:lstStyle/>
        <a:p>
          <a:endParaRPr lang="en-US"/>
        </a:p>
      </dgm:t>
    </dgm:pt>
    <dgm:pt modelId="{A7F3C30C-9E7F-474E-A66F-6CF5B1FF7EFF}">
      <dgm:prSet/>
      <dgm:spPr/>
      <dgm:t>
        <a:bodyPr/>
        <a:lstStyle/>
        <a:p>
          <a:pPr>
            <a:defRPr cap="all"/>
          </a:pPr>
          <a:r>
            <a:rPr lang="en-US"/>
            <a:t>Ensure availability</a:t>
          </a:r>
        </a:p>
      </dgm:t>
    </dgm:pt>
    <dgm:pt modelId="{502F3B90-139C-45CE-9295-FF5F01675EA8}" type="parTrans" cxnId="{FD3AE023-1B76-423F-8E7F-48C3BDA999C0}">
      <dgm:prSet/>
      <dgm:spPr/>
      <dgm:t>
        <a:bodyPr/>
        <a:lstStyle/>
        <a:p>
          <a:endParaRPr lang="en-US"/>
        </a:p>
      </dgm:t>
    </dgm:pt>
    <dgm:pt modelId="{9B94F58F-DFFA-4EAA-9C30-C0CAEA4A8E01}" type="sibTrans" cxnId="{FD3AE023-1B76-423F-8E7F-48C3BDA999C0}">
      <dgm:prSet/>
      <dgm:spPr/>
      <dgm:t>
        <a:bodyPr/>
        <a:lstStyle/>
        <a:p>
          <a:endParaRPr lang="en-US"/>
        </a:p>
      </dgm:t>
    </dgm:pt>
    <dgm:pt modelId="{ED22B8C7-5F8E-460D-885C-82A1D4EBFD6A}" type="pres">
      <dgm:prSet presAssocID="{B045A89A-2D5D-4041-B347-6755A1DE8724}" presName="root" presStyleCnt="0">
        <dgm:presLayoutVars>
          <dgm:dir/>
          <dgm:resizeHandles val="exact"/>
        </dgm:presLayoutVars>
      </dgm:prSet>
      <dgm:spPr/>
    </dgm:pt>
    <dgm:pt modelId="{A0084E48-F5D9-4CB9-8AA8-FA64E6642A49}" type="pres">
      <dgm:prSet presAssocID="{C0AEAB91-ED81-4CD4-8CC0-EF24AAA29CFD}" presName="compNode" presStyleCnt="0"/>
      <dgm:spPr/>
    </dgm:pt>
    <dgm:pt modelId="{A2EE6A84-CF6A-4BBB-8FF9-B386AF8506D4}" type="pres">
      <dgm:prSet presAssocID="{C0AEAB91-ED81-4CD4-8CC0-EF24AAA29CFD}" presName="iconBgRect" presStyleLbl="bgShp" presStyleIdx="0" presStyleCnt="3"/>
      <dgm:spPr/>
    </dgm:pt>
    <dgm:pt modelId="{05D522A5-318E-4DA9-B1B2-390A4115A08E}" type="pres">
      <dgm:prSet presAssocID="{C0AEAB91-ED81-4CD4-8CC0-EF24AAA29CF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AAD7F00-5D51-4AD0-AE93-C43E34C251AE}" type="pres">
      <dgm:prSet presAssocID="{C0AEAB91-ED81-4CD4-8CC0-EF24AAA29CFD}" presName="spaceRect" presStyleCnt="0"/>
      <dgm:spPr/>
    </dgm:pt>
    <dgm:pt modelId="{EAD55779-997A-4FF6-B3E4-BD674334A40C}" type="pres">
      <dgm:prSet presAssocID="{C0AEAB91-ED81-4CD4-8CC0-EF24AAA29CFD}" presName="textRect" presStyleLbl="revTx" presStyleIdx="0" presStyleCnt="3">
        <dgm:presLayoutVars>
          <dgm:chMax val="1"/>
          <dgm:chPref val="1"/>
        </dgm:presLayoutVars>
      </dgm:prSet>
      <dgm:spPr/>
    </dgm:pt>
    <dgm:pt modelId="{7FD6D6C2-4021-487B-B0B1-A08FB4A9F06C}" type="pres">
      <dgm:prSet presAssocID="{4A186970-C962-4079-B642-D028A47C069E}" presName="sibTrans" presStyleCnt="0"/>
      <dgm:spPr/>
    </dgm:pt>
    <dgm:pt modelId="{1A59F376-B65C-4D4D-96A3-0FF00A14A7EE}" type="pres">
      <dgm:prSet presAssocID="{E372F6B1-6AD0-4D80-9939-5CB371EE8F87}" presName="compNode" presStyleCnt="0"/>
      <dgm:spPr/>
    </dgm:pt>
    <dgm:pt modelId="{6768042C-ABDF-4A69-AACD-3D4828EE3486}" type="pres">
      <dgm:prSet presAssocID="{E372F6B1-6AD0-4D80-9939-5CB371EE8F87}" presName="iconBgRect" presStyleLbl="bgShp" presStyleIdx="1" presStyleCnt="3"/>
      <dgm:spPr/>
    </dgm:pt>
    <dgm:pt modelId="{EE374EC9-A91F-4E90-ABAA-9C4FA2D35E41}" type="pres">
      <dgm:prSet presAssocID="{E372F6B1-6AD0-4D80-9939-5CB371EE8F8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5C15327-9A6F-4A2A-87CD-FE2E8CB7D8C2}" type="pres">
      <dgm:prSet presAssocID="{E372F6B1-6AD0-4D80-9939-5CB371EE8F87}" presName="spaceRect" presStyleCnt="0"/>
      <dgm:spPr/>
    </dgm:pt>
    <dgm:pt modelId="{2652CB9E-2110-4D4F-B644-2FCEE5A0CAB8}" type="pres">
      <dgm:prSet presAssocID="{E372F6B1-6AD0-4D80-9939-5CB371EE8F87}" presName="textRect" presStyleLbl="revTx" presStyleIdx="1" presStyleCnt="3">
        <dgm:presLayoutVars>
          <dgm:chMax val="1"/>
          <dgm:chPref val="1"/>
        </dgm:presLayoutVars>
      </dgm:prSet>
      <dgm:spPr/>
    </dgm:pt>
    <dgm:pt modelId="{51305AB2-BD7D-427B-85FC-0BFFAF309FB2}" type="pres">
      <dgm:prSet presAssocID="{A092D772-9D3B-4DE4-A1C7-1E8D664D77DA}" presName="sibTrans" presStyleCnt="0"/>
      <dgm:spPr/>
    </dgm:pt>
    <dgm:pt modelId="{CAE03186-0094-4AC6-AFE2-E81485FDFB2C}" type="pres">
      <dgm:prSet presAssocID="{A7F3C30C-9E7F-474E-A66F-6CF5B1FF7EFF}" presName="compNode" presStyleCnt="0"/>
      <dgm:spPr/>
    </dgm:pt>
    <dgm:pt modelId="{64ADDF9C-C8D1-4F04-B4E9-E65A07EBB021}" type="pres">
      <dgm:prSet presAssocID="{A7F3C30C-9E7F-474E-A66F-6CF5B1FF7EFF}" presName="iconBgRect" presStyleLbl="bgShp" presStyleIdx="2" presStyleCnt="3"/>
      <dgm:spPr/>
    </dgm:pt>
    <dgm:pt modelId="{2E9F21AC-0891-4AB9-8DBA-485EACA709B7}" type="pres">
      <dgm:prSet presAssocID="{A7F3C30C-9E7F-474E-A66F-6CF5B1FF7EF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A89FE80-5B72-4B22-919B-31C40F3DA9DD}" type="pres">
      <dgm:prSet presAssocID="{A7F3C30C-9E7F-474E-A66F-6CF5B1FF7EFF}" presName="spaceRect" presStyleCnt="0"/>
      <dgm:spPr/>
    </dgm:pt>
    <dgm:pt modelId="{3DF7279A-8E0E-4948-A045-27453A3E7FF7}" type="pres">
      <dgm:prSet presAssocID="{A7F3C30C-9E7F-474E-A66F-6CF5B1FF7EF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2E5A112-E137-4EA7-AEE0-66F266A89EFC}" type="presOf" srcId="{B045A89A-2D5D-4041-B347-6755A1DE8724}" destId="{ED22B8C7-5F8E-460D-885C-82A1D4EBFD6A}" srcOrd="0" destOrd="0" presId="urn:microsoft.com/office/officeart/2018/5/layout/IconCircleLabelList"/>
    <dgm:cxn modelId="{FD3AE023-1B76-423F-8E7F-48C3BDA999C0}" srcId="{B045A89A-2D5D-4041-B347-6755A1DE8724}" destId="{A7F3C30C-9E7F-474E-A66F-6CF5B1FF7EFF}" srcOrd="2" destOrd="0" parTransId="{502F3B90-139C-45CE-9295-FF5F01675EA8}" sibTransId="{9B94F58F-DFFA-4EAA-9C30-C0CAEA4A8E01}"/>
    <dgm:cxn modelId="{6CE07236-FA28-42EC-BE7D-B4F60E3F759B}" srcId="{B045A89A-2D5D-4041-B347-6755A1DE8724}" destId="{C0AEAB91-ED81-4CD4-8CC0-EF24AAA29CFD}" srcOrd="0" destOrd="0" parTransId="{CCFC2E0B-FDA6-44F0-BE55-09CDA5B3B712}" sibTransId="{4A186970-C962-4079-B642-D028A47C069E}"/>
    <dgm:cxn modelId="{0B7AF83C-D2F7-4C91-9E55-E9A381B56873}" type="presOf" srcId="{A7F3C30C-9E7F-474E-A66F-6CF5B1FF7EFF}" destId="{3DF7279A-8E0E-4948-A045-27453A3E7FF7}" srcOrd="0" destOrd="0" presId="urn:microsoft.com/office/officeart/2018/5/layout/IconCircleLabelList"/>
    <dgm:cxn modelId="{B986579E-843C-4BC1-8B4E-37E761C94811}" type="presOf" srcId="{E372F6B1-6AD0-4D80-9939-5CB371EE8F87}" destId="{2652CB9E-2110-4D4F-B644-2FCEE5A0CAB8}" srcOrd="0" destOrd="0" presId="urn:microsoft.com/office/officeart/2018/5/layout/IconCircleLabelList"/>
    <dgm:cxn modelId="{874C84C8-525E-44E8-850A-11BBC5AC84D4}" type="presOf" srcId="{C0AEAB91-ED81-4CD4-8CC0-EF24AAA29CFD}" destId="{EAD55779-997A-4FF6-B3E4-BD674334A40C}" srcOrd="0" destOrd="0" presId="urn:microsoft.com/office/officeart/2018/5/layout/IconCircleLabelList"/>
    <dgm:cxn modelId="{3762D4CE-62CA-4746-8321-743CE4509318}" srcId="{B045A89A-2D5D-4041-B347-6755A1DE8724}" destId="{E372F6B1-6AD0-4D80-9939-5CB371EE8F87}" srcOrd="1" destOrd="0" parTransId="{0942F08D-A49A-4317-8B0A-A09E45036E19}" sibTransId="{A092D772-9D3B-4DE4-A1C7-1E8D664D77DA}"/>
    <dgm:cxn modelId="{1A9CAA0F-4DDB-4F0D-9A26-5B6F4F2CBC78}" type="presParOf" srcId="{ED22B8C7-5F8E-460D-885C-82A1D4EBFD6A}" destId="{A0084E48-F5D9-4CB9-8AA8-FA64E6642A49}" srcOrd="0" destOrd="0" presId="urn:microsoft.com/office/officeart/2018/5/layout/IconCircleLabelList"/>
    <dgm:cxn modelId="{6F6F6733-B2B5-4921-8A0B-6371C60EC04E}" type="presParOf" srcId="{A0084E48-F5D9-4CB9-8AA8-FA64E6642A49}" destId="{A2EE6A84-CF6A-4BBB-8FF9-B386AF8506D4}" srcOrd="0" destOrd="0" presId="urn:microsoft.com/office/officeart/2018/5/layout/IconCircleLabelList"/>
    <dgm:cxn modelId="{E7798229-DC84-4895-B344-2A1689E1A190}" type="presParOf" srcId="{A0084E48-F5D9-4CB9-8AA8-FA64E6642A49}" destId="{05D522A5-318E-4DA9-B1B2-390A4115A08E}" srcOrd="1" destOrd="0" presId="urn:microsoft.com/office/officeart/2018/5/layout/IconCircleLabelList"/>
    <dgm:cxn modelId="{070C54D0-C103-4E55-AEA1-85E60785A5C6}" type="presParOf" srcId="{A0084E48-F5D9-4CB9-8AA8-FA64E6642A49}" destId="{8AAD7F00-5D51-4AD0-AE93-C43E34C251AE}" srcOrd="2" destOrd="0" presId="urn:microsoft.com/office/officeart/2018/5/layout/IconCircleLabelList"/>
    <dgm:cxn modelId="{EAD1D8A5-2172-4A8B-8DDA-CD3C3723A304}" type="presParOf" srcId="{A0084E48-F5D9-4CB9-8AA8-FA64E6642A49}" destId="{EAD55779-997A-4FF6-B3E4-BD674334A40C}" srcOrd="3" destOrd="0" presId="urn:microsoft.com/office/officeart/2018/5/layout/IconCircleLabelList"/>
    <dgm:cxn modelId="{4A90A0D6-9F9F-4AAF-862C-DCEFECD5D5A6}" type="presParOf" srcId="{ED22B8C7-5F8E-460D-885C-82A1D4EBFD6A}" destId="{7FD6D6C2-4021-487B-B0B1-A08FB4A9F06C}" srcOrd="1" destOrd="0" presId="urn:microsoft.com/office/officeart/2018/5/layout/IconCircleLabelList"/>
    <dgm:cxn modelId="{673866DA-B9F3-4A9B-9609-FE00D19EC056}" type="presParOf" srcId="{ED22B8C7-5F8E-460D-885C-82A1D4EBFD6A}" destId="{1A59F376-B65C-4D4D-96A3-0FF00A14A7EE}" srcOrd="2" destOrd="0" presId="urn:microsoft.com/office/officeart/2018/5/layout/IconCircleLabelList"/>
    <dgm:cxn modelId="{2FD7C98E-B316-41BC-858C-EBDE357E2B51}" type="presParOf" srcId="{1A59F376-B65C-4D4D-96A3-0FF00A14A7EE}" destId="{6768042C-ABDF-4A69-AACD-3D4828EE3486}" srcOrd="0" destOrd="0" presId="urn:microsoft.com/office/officeart/2018/5/layout/IconCircleLabelList"/>
    <dgm:cxn modelId="{99E37D78-E634-4E8B-BD7F-497C3C4B0A91}" type="presParOf" srcId="{1A59F376-B65C-4D4D-96A3-0FF00A14A7EE}" destId="{EE374EC9-A91F-4E90-ABAA-9C4FA2D35E41}" srcOrd="1" destOrd="0" presId="urn:microsoft.com/office/officeart/2018/5/layout/IconCircleLabelList"/>
    <dgm:cxn modelId="{62A14439-D2A6-420B-A396-9CD98F07E793}" type="presParOf" srcId="{1A59F376-B65C-4D4D-96A3-0FF00A14A7EE}" destId="{C5C15327-9A6F-4A2A-87CD-FE2E8CB7D8C2}" srcOrd="2" destOrd="0" presId="urn:microsoft.com/office/officeart/2018/5/layout/IconCircleLabelList"/>
    <dgm:cxn modelId="{432DA18A-7277-4D58-8033-BEB365846219}" type="presParOf" srcId="{1A59F376-B65C-4D4D-96A3-0FF00A14A7EE}" destId="{2652CB9E-2110-4D4F-B644-2FCEE5A0CAB8}" srcOrd="3" destOrd="0" presId="urn:microsoft.com/office/officeart/2018/5/layout/IconCircleLabelList"/>
    <dgm:cxn modelId="{A2C17FF0-65B7-43AC-B983-63574212753D}" type="presParOf" srcId="{ED22B8C7-5F8E-460D-885C-82A1D4EBFD6A}" destId="{51305AB2-BD7D-427B-85FC-0BFFAF309FB2}" srcOrd="3" destOrd="0" presId="urn:microsoft.com/office/officeart/2018/5/layout/IconCircleLabelList"/>
    <dgm:cxn modelId="{907524D5-646C-4770-AA40-BD48820FA290}" type="presParOf" srcId="{ED22B8C7-5F8E-460D-885C-82A1D4EBFD6A}" destId="{CAE03186-0094-4AC6-AFE2-E81485FDFB2C}" srcOrd="4" destOrd="0" presId="urn:microsoft.com/office/officeart/2018/5/layout/IconCircleLabelList"/>
    <dgm:cxn modelId="{FCA43D71-15B4-48C5-83A2-422AD80D9328}" type="presParOf" srcId="{CAE03186-0094-4AC6-AFE2-E81485FDFB2C}" destId="{64ADDF9C-C8D1-4F04-B4E9-E65A07EBB021}" srcOrd="0" destOrd="0" presId="urn:microsoft.com/office/officeart/2018/5/layout/IconCircleLabelList"/>
    <dgm:cxn modelId="{B2920F73-AF22-4FFC-A5E6-45CE20774EFA}" type="presParOf" srcId="{CAE03186-0094-4AC6-AFE2-E81485FDFB2C}" destId="{2E9F21AC-0891-4AB9-8DBA-485EACA709B7}" srcOrd="1" destOrd="0" presId="urn:microsoft.com/office/officeart/2018/5/layout/IconCircleLabelList"/>
    <dgm:cxn modelId="{73BFC1BE-3717-4C5A-96E1-2F4AE86F6858}" type="presParOf" srcId="{CAE03186-0094-4AC6-AFE2-E81485FDFB2C}" destId="{FA89FE80-5B72-4B22-919B-31C40F3DA9DD}" srcOrd="2" destOrd="0" presId="urn:microsoft.com/office/officeart/2018/5/layout/IconCircleLabelList"/>
    <dgm:cxn modelId="{471B102D-9156-4DE7-8C0B-29E6BF5DA6A5}" type="presParOf" srcId="{CAE03186-0094-4AC6-AFE2-E81485FDFB2C}" destId="{3DF7279A-8E0E-4948-A045-27453A3E7FF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7B9A6B7-DFAC-984D-85CC-1509EB5F299A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B485F43-E16D-1C4F-B36D-52BF8592C8A4}">
      <dgm:prSet/>
      <dgm:spPr/>
      <dgm:t>
        <a:bodyPr/>
        <a:lstStyle/>
        <a:p>
          <a:r>
            <a:rPr lang="en-US"/>
            <a:t>No vendor lock-in</a:t>
          </a:r>
        </a:p>
      </dgm:t>
    </dgm:pt>
    <dgm:pt modelId="{10C00484-440A-ED4C-A5B0-42019F4EC1F5}" type="parTrans" cxnId="{039BB8E6-1CD7-534A-960E-CEBC32FA85DB}">
      <dgm:prSet/>
      <dgm:spPr/>
      <dgm:t>
        <a:bodyPr/>
        <a:lstStyle/>
        <a:p>
          <a:endParaRPr lang="en-US"/>
        </a:p>
      </dgm:t>
    </dgm:pt>
    <dgm:pt modelId="{D0191DD8-70CB-B74B-8596-34F7D93F39FE}" type="sibTrans" cxnId="{039BB8E6-1CD7-534A-960E-CEBC32FA85DB}">
      <dgm:prSet/>
      <dgm:spPr/>
      <dgm:t>
        <a:bodyPr/>
        <a:lstStyle/>
        <a:p>
          <a:endParaRPr lang="en-US"/>
        </a:p>
      </dgm:t>
    </dgm:pt>
    <dgm:pt modelId="{5BB34E6D-401E-AD4A-84E3-B1040A76116F}">
      <dgm:prSet/>
      <dgm:spPr/>
      <dgm:t>
        <a:bodyPr/>
        <a:lstStyle/>
        <a:p>
          <a:r>
            <a:rPr lang="en-US" dirty="0"/>
            <a:t>Choose the best tool from a diverse range of projects without being tied to a single provider</a:t>
          </a:r>
        </a:p>
      </dgm:t>
    </dgm:pt>
    <dgm:pt modelId="{4867C59F-321E-A04C-B26B-8E618EEF0061}" type="parTrans" cxnId="{08943947-1066-1E41-90F2-880EF99C5387}">
      <dgm:prSet/>
      <dgm:spPr/>
      <dgm:t>
        <a:bodyPr/>
        <a:lstStyle/>
        <a:p>
          <a:endParaRPr lang="en-US"/>
        </a:p>
      </dgm:t>
    </dgm:pt>
    <dgm:pt modelId="{38938B40-67E4-3D49-BE14-E2D217507FA8}" type="sibTrans" cxnId="{08943947-1066-1E41-90F2-880EF99C5387}">
      <dgm:prSet/>
      <dgm:spPr/>
      <dgm:t>
        <a:bodyPr/>
        <a:lstStyle/>
        <a:p>
          <a:endParaRPr lang="en-US"/>
        </a:p>
      </dgm:t>
    </dgm:pt>
    <dgm:pt modelId="{9831B4EA-7493-6340-AF34-8E28E8ED8800}">
      <dgm:prSet/>
      <dgm:spPr/>
      <dgm:t>
        <a:bodyPr/>
        <a:lstStyle/>
        <a:p>
          <a:r>
            <a:rPr lang="en-US" dirty="0"/>
            <a:t>Greater flexibility</a:t>
          </a:r>
        </a:p>
      </dgm:t>
    </dgm:pt>
    <dgm:pt modelId="{FE9E1021-6EA4-6D48-94EC-B38A45D1CFE8}" type="parTrans" cxnId="{52FB5F58-CB39-5947-92BE-C818C96AB8E3}">
      <dgm:prSet/>
      <dgm:spPr/>
      <dgm:t>
        <a:bodyPr/>
        <a:lstStyle/>
        <a:p>
          <a:endParaRPr lang="en-US"/>
        </a:p>
      </dgm:t>
    </dgm:pt>
    <dgm:pt modelId="{A27A2928-18CD-D34E-8D5E-7316B9A88538}" type="sibTrans" cxnId="{52FB5F58-CB39-5947-92BE-C818C96AB8E3}">
      <dgm:prSet/>
      <dgm:spPr/>
      <dgm:t>
        <a:bodyPr/>
        <a:lstStyle/>
        <a:p>
          <a:endParaRPr lang="en-US"/>
        </a:p>
      </dgm:t>
    </dgm:pt>
    <dgm:pt modelId="{1ACE50BF-CD72-6448-869C-B93028A7E8A9}">
      <dgm:prSet/>
      <dgm:spPr/>
      <dgm:t>
        <a:bodyPr/>
        <a:lstStyle/>
        <a:p>
          <a:r>
            <a:rPr lang="en-US"/>
            <a:t>Community-driven development</a:t>
          </a:r>
        </a:p>
      </dgm:t>
    </dgm:pt>
    <dgm:pt modelId="{B141FB15-3898-384D-8737-065ACD155B31}" type="parTrans" cxnId="{1CE54304-3645-0D48-BA42-4BDEF186D4FA}">
      <dgm:prSet/>
      <dgm:spPr/>
      <dgm:t>
        <a:bodyPr/>
        <a:lstStyle/>
        <a:p>
          <a:endParaRPr lang="en-US"/>
        </a:p>
      </dgm:t>
    </dgm:pt>
    <dgm:pt modelId="{F6C2DB57-A788-DF49-880C-D53B88339DFA}" type="sibTrans" cxnId="{1CE54304-3645-0D48-BA42-4BDEF186D4FA}">
      <dgm:prSet/>
      <dgm:spPr/>
      <dgm:t>
        <a:bodyPr/>
        <a:lstStyle/>
        <a:p>
          <a:endParaRPr lang="en-US"/>
        </a:p>
      </dgm:t>
    </dgm:pt>
    <dgm:pt modelId="{59CE771E-EEAE-B749-8C23-2D67B42AEE77}">
      <dgm:prSet/>
      <dgm:spPr/>
      <dgm:t>
        <a:bodyPr/>
        <a:lstStyle/>
        <a:p>
          <a:r>
            <a:rPr lang="en-US"/>
            <a:t>Faster bug fixes, new features, better overall quality</a:t>
          </a:r>
        </a:p>
      </dgm:t>
    </dgm:pt>
    <dgm:pt modelId="{645363BC-9B5F-9F4D-90E1-A6B7EE00CA60}" type="parTrans" cxnId="{18BA2B74-9E47-8142-8D09-46A9D504FB1B}">
      <dgm:prSet/>
      <dgm:spPr/>
      <dgm:t>
        <a:bodyPr/>
        <a:lstStyle/>
        <a:p>
          <a:endParaRPr lang="en-US"/>
        </a:p>
      </dgm:t>
    </dgm:pt>
    <dgm:pt modelId="{38FDC537-F083-784B-B6AF-B7868D7FAE92}" type="sibTrans" cxnId="{18BA2B74-9E47-8142-8D09-46A9D504FB1B}">
      <dgm:prSet/>
      <dgm:spPr/>
      <dgm:t>
        <a:bodyPr/>
        <a:lstStyle/>
        <a:p>
          <a:endParaRPr lang="en-US"/>
        </a:p>
      </dgm:t>
    </dgm:pt>
    <dgm:pt modelId="{79D59333-CA74-124C-8CC2-998006647D7A}">
      <dgm:prSet/>
      <dgm:spPr/>
      <dgm:t>
        <a:bodyPr/>
        <a:lstStyle/>
        <a:p>
          <a:r>
            <a:rPr lang="en-US" dirty="0"/>
            <a:t>Transparency and security</a:t>
          </a:r>
        </a:p>
      </dgm:t>
    </dgm:pt>
    <dgm:pt modelId="{9F1DFE27-5095-D649-A693-39247CBFBE24}" type="parTrans" cxnId="{879393E2-4E96-9444-9658-CD26AB299145}">
      <dgm:prSet/>
      <dgm:spPr/>
      <dgm:t>
        <a:bodyPr/>
        <a:lstStyle/>
        <a:p>
          <a:endParaRPr lang="en-US"/>
        </a:p>
      </dgm:t>
    </dgm:pt>
    <dgm:pt modelId="{B110FF37-4B04-0941-896F-3A66715DE14D}" type="sibTrans" cxnId="{879393E2-4E96-9444-9658-CD26AB299145}">
      <dgm:prSet/>
      <dgm:spPr/>
      <dgm:t>
        <a:bodyPr/>
        <a:lstStyle/>
        <a:p>
          <a:endParaRPr lang="en-US"/>
        </a:p>
      </dgm:t>
    </dgm:pt>
    <dgm:pt modelId="{830668A6-24D7-D04A-9D2B-D4A230431CDA}">
      <dgm:prSet/>
      <dgm:spPr/>
      <dgm:t>
        <a:bodyPr/>
        <a:lstStyle/>
        <a:p>
          <a:r>
            <a:rPr lang="en-US" dirty="0"/>
            <a:t>Cost-effectiveness</a:t>
          </a:r>
        </a:p>
      </dgm:t>
    </dgm:pt>
    <dgm:pt modelId="{3B9ECD44-D0FC-DB4B-A9A3-A8E980210F36}" type="parTrans" cxnId="{BFAAC62C-E2E8-1641-A55E-71EC6280D6A3}">
      <dgm:prSet/>
      <dgm:spPr/>
      <dgm:t>
        <a:bodyPr/>
        <a:lstStyle/>
        <a:p>
          <a:endParaRPr lang="en-US"/>
        </a:p>
      </dgm:t>
    </dgm:pt>
    <dgm:pt modelId="{B9C6F9D7-CE10-DB4D-B055-0EC69AC08EE6}" type="sibTrans" cxnId="{BFAAC62C-E2E8-1641-A55E-71EC6280D6A3}">
      <dgm:prSet/>
      <dgm:spPr/>
      <dgm:t>
        <a:bodyPr/>
        <a:lstStyle/>
        <a:p>
          <a:endParaRPr lang="en-US"/>
        </a:p>
      </dgm:t>
    </dgm:pt>
    <dgm:pt modelId="{140A6241-E889-5142-9535-069196E68C02}">
      <dgm:prSet/>
      <dgm:spPr/>
      <dgm:t>
        <a:bodyPr/>
        <a:lstStyle/>
        <a:p>
          <a:r>
            <a:rPr lang="en-US"/>
            <a:t>Interoperability</a:t>
          </a:r>
        </a:p>
      </dgm:t>
    </dgm:pt>
    <dgm:pt modelId="{C2565052-AD39-FB45-92BA-A88F2AAE1E11}" type="parTrans" cxnId="{1FB28C8A-957C-5F4B-A185-DE9F2A2E1FB9}">
      <dgm:prSet/>
      <dgm:spPr/>
      <dgm:t>
        <a:bodyPr/>
        <a:lstStyle/>
        <a:p>
          <a:endParaRPr lang="en-US"/>
        </a:p>
      </dgm:t>
    </dgm:pt>
    <dgm:pt modelId="{9E172E17-A3E4-CF4D-A36A-0D9F6631887E}" type="sibTrans" cxnId="{1FB28C8A-957C-5F4B-A185-DE9F2A2E1FB9}">
      <dgm:prSet/>
      <dgm:spPr/>
      <dgm:t>
        <a:bodyPr/>
        <a:lstStyle/>
        <a:p>
          <a:endParaRPr lang="en-US"/>
        </a:p>
      </dgm:t>
    </dgm:pt>
    <dgm:pt modelId="{B54579FD-01AE-7545-92F6-83A4A46AA08E}">
      <dgm:prSet/>
      <dgm:spPr/>
      <dgm:t>
        <a:bodyPr/>
        <a:lstStyle/>
        <a:p>
          <a:r>
            <a:rPr lang="en-US"/>
            <a:t>Standards and APIs enable smooth integration between different cloud services and applications </a:t>
          </a:r>
        </a:p>
      </dgm:t>
    </dgm:pt>
    <dgm:pt modelId="{82DEADEB-241B-A34C-B927-4DFB4B1C7DAF}" type="parTrans" cxnId="{FEDDB0E6-FF7D-1B45-9C87-3CF06ADB781B}">
      <dgm:prSet/>
      <dgm:spPr/>
      <dgm:t>
        <a:bodyPr/>
        <a:lstStyle/>
        <a:p>
          <a:endParaRPr lang="en-US"/>
        </a:p>
      </dgm:t>
    </dgm:pt>
    <dgm:pt modelId="{3A10633E-0CAE-F84A-8CF7-C0DDD096A865}" type="sibTrans" cxnId="{FEDDB0E6-FF7D-1B45-9C87-3CF06ADB781B}">
      <dgm:prSet/>
      <dgm:spPr/>
      <dgm:t>
        <a:bodyPr/>
        <a:lstStyle/>
        <a:p>
          <a:endParaRPr lang="en-US"/>
        </a:p>
      </dgm:t>
    </dgm:pt>
    <dgm:pt modelId="{73826864-5265-D44C-92E3-B6626F4676A8}">
      <dgm:prSet/>
      <dgm:spPr/>
      <dgm:t>
        <a:bodyPr/>
        <a:lstStyle/>
        <a:p>
          <a:r>
            <a:rPr lang="en-US"/>
            <a:t>Customization</a:t>
          </a:r>
        </a:p>
      </dgm:t>
    </dgm:pt>
    <dgm:pt modelId="{C7C8BED2-83A4-0145-A740-85335ADADCE6}" type="parTrans" cxnId="{52015F6C-D32E-8340-A8E6-D002CB265FD4}">
      <dgm:prSet/>
      <dgm:spPr/>
      <dgm:t>
        <a:bodyPr/>
        <a:lstStyle/>
        <a:p>
          <a:endParaRPr lang="en-US"/>
        </a:p>
      </dgm:t>
    </dgm:pt>
    <dgm:pt modelId="{544A5C48-2B06-D747-A797-A402FA74787F}" type="sibTrans" cxnId="{52015F6C-D32E-8340-A8E6-D002CB265FD4}">
      <dgm:prSet/>
      <dgm:spPr/>
      <dgm:t>
        <a:bodyPr/>
        <a:lstStyle/>
        <a:p>
          <a:endParaRPr lang="en-US"/>
        </a:p>
      </dgm:t>
    </dgm:pt>
    <dgm:pt modelId="{ADD90B46-3761-BA4A-9702-B0C7E7B35B16}">
      <dgm:prSet/>
      <dgm:spPr/>
      <dgm:t>
        <a:bodyPr/>
        <a:lstStyle/>
        <a:p>
          <a:r>
            <a:rPr lang="en-US"/>
            <a:t>Modify and adapt OSS as needed</a:t>
          </a:r>
        </a:p>
      </dgm:t>
    </dgm:pt>
    <dgm:pt modelId="{4FE9301B-810E-494D-A24C-AF05940F58CB}" type="parTrans" cxnId="{C0D95084-703B-AD45-B024-6C69CAE06CDA}">
      <dgm:prSet/>
      <dgm:spPr/>
      <dgm:t>
        <a:bodyPr/>
        <a:lstStyle/>
        <a:p>
          <a:endParaRPr lang="en-US"/>
        </a:p>
      </dgm:t>
    </dgm:pt>
    <dgm:pt modelId="{71D39401-334A-E241-A16B-15D4759F5811}" type="sibTrans" cxnId="{C0D95084-703B-AD45-B024-6C69CAE06CDA}">
      <dgm:prSet/>
      <dgm:spPr/>
      <dgm:t>
        <a:bodyPr/>
        <a:lstStyle/>
        <a:p>
          <a:endParaRPr lang="en-US"/>
        </a:p>
      </dgm:t>
    </dgm:pt>
    <dgm:pt modelId="{7916FB2D-DB31-C741-A388-2B3058C20D12}">
      <dgm:prSet/>
      <dgm:spPr/>
      <dgm:t>
        <a:bodyPr/>
        <a:lstStyle/>
        <a:p>
          <a:r>
            <a:rPr lang="en-US" dirty="0"/>
            <a:t>Examine software for security vulns</a:t>
          </a:r>
        </a:p>
      </dgm:t>
    </dgm:pt>
    <dgm:pt modelId="{E3C6987C-3ECC-4246-B9A7-EB4E21C18192}" type="parTrans" cxnId="{B3E3508A-0D58-584E-AE64-782BAE0BDF5E}">
      <dgm:prSet/>
      <dgm:spPr/>
      <dgm:t>
        <a:bodyPr/>
        <a:lstStyle/>
        <a:p>
          <a:endParaRPr lang="en-US"/>
        </a:p>
      </dgm:t>
    </dgm:pt>
    <dgm:pt modelId="{80BF1931-FDB8-3B48-9262-B15C43209628}" type="sibTrans" cxnId="{B3E3508A-0D58-584E-AE64-782BAE0BDF5E}">
      <dgm:prSet/>
      <dgm:spPr/>
      <dgm:t>
        <a:bodyPr/>
        <a:lstStyle/>
        <a:p>
          <a:endParaRPr lang="en-US"/>
        </a:p>
      </dgm:t>
    </dgm:pt>
    <dgm:pt modelId="{EBB61D91-FECA-4945-BE6B-81A26FF72093}">
      <dgm:prSet/>
      <dgm:spPr/>
      <dgm:t>
        <a:bodyPr/>
        <a:lstStyle/>
        <a:p>
          <a:r>
            <a:rPr lang="en-US" dirty="0"/>
            <a:t>Free to use, eliminating licensing costs</a:t>
          </a:r>
        </a:p>
      </dgm:t>
    </dgm:pt>
    <dgm:pt modelId="{40DA0647-8AA7-CE4F-A15A-414919745A7A}" type="parTrans" cxnId="{395E8229-3F09-3F42-9F40-66980F472ABC}">
      <dgm:prSet/>
      <dgm:spPr/>
      <dgm:t>
        <a:bodyPr/>
        <a:lstStyle/>
        <a:p>
          <a:endParaRPr lang="en-US"/>
        </a:p>
      </dgm:t>
    </dgm:pt>
    <dgm:pt modelId="{1DD830F9-FBBB-7545-8624-27F96A60664D}" type="sibTrans" cxnId="{395E8229-3F09-3F42-9F40-66980F472ABC}">
      <dgm:prSet/>
      <dgm:spPr/>
      <dgm:t>
        <a:bodyPr/>
        <a:lstStyle/>
        <a:p>
          <a:endParaRPr lang="en-US"/>
        </a:p>
      </dgm:t>
    </dgm:pt>
    <dgm:pt modelId="{F440F0B9-5D3E-5246-AF94-3A0394785128}" type="pres">
      <dgm:prSet presAssocID="{77B9A6B7-DFAC-984D-85CC-1509EB5F299A}" presName="Name0" presStyleCnt="0">
        <dgm:presLayoutVars>
          <dgm:dir/>
          <dgm:animLvl val="lvl"/>
          <dgm:resizeHandles val="exact"/>
        </dgm:presLayoutVars>
      </dgm:prSet>
      <dgm:spPr/>
    </dgm:pt>
    <dgm:pt modelId="{E3196DDE-21E8-8442-973F-C603E9BBCA1C}" type="pres">
      <dgm:prSet presAssocID="{4B485F43-E16D-1C4F-B36D-52BF8592C8A4}" presName="composite" presStyleCnt="0"/>
      <dgm:spPr/>
    </dgm:pt>
    <dgm:pt modelId="{ED667E64-44CA-404E-B76C-738730F39EE5}" type="pres">
      <dgm:prSet presAssocID="{4B485F43-E16D-1C4F-B36D-52BF8592C8A4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5059D2FF-0C5F-E649-AABE-A770E0DF660C}" type="pres">
      <dgm:prSet presAssocID="{4B485F43-E16D-1C4F-B36D-52BF8592C8A4}" presName="desTx" presStyleLbl="alignAccFollowNode1" presStyleIdx="0" presStyleCnt="6">
        <dgm:presLayoutVars>
          <dgm:bulletEnabled val="1"/>
        </dgm:presLayoutVars>
      </dgm:prSet>
      <dgm:spPr/>
    </dgm:pt>
    <dgm:pt modelId="{7289D44D-8D62-144A-B264-A92F6CD309F1}" type="pres">
      <dgm:prSet presAssocID="{D0191DD8-70CB-B74B-8596-34F7D93F39FE}" presName="space" presStyleCnt="0"/>
      <dgm:spPr/>
    </dgm:pt>
    <dgm:pt modelId="{84A80EF5-6735-E944-82C2-E8C4FD006127}" type="pres">
      <dgm:prSet presAssocID="{1ACE50BF-CD72-6448-869C-B93028A7E8A9}" presName="composite" presStyleCnt="0"/>
      <dgm:spPr/>
    </dgm:pt>
    <dgm:pt modelId="{6071F60F-1445-E046-A992-11F7B815A459}" type="pres">
      <dgm:prSet presAssocID="{1ACE50BF-CD72-6448-869C-B93028A7E8A9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1034C753-CB76-FA41-8C58-54DCFA7CA143}" type="pres">
      <dgm:prSet presAssocID="{1ACE50BF-CD72-6448-869C-B93028A7E8A9}" presName="desTx" presStyleLbl="alignAccFollowNode1" presStyleIdx="1" presStyleCnt="6">
        <dgm:presLayoutVars>
          <dgm:bulletEnabled val="1"/>
        </dgm:presLayoutVars>
      </dgm:prSet>
      <dgm:spPr/>
    </dgm:pt>
    <dgm:pt modelId="{FFA415B1-5C71-594E-9A91-ADF3E8549656}" type="pres">
      <dgm:prSet presAssocID="{F6C2DB57-A788-DF49-880C-D53B88339DFA}" presName="space" presStyleCnt="0"/>
      <dgm:spPr/>
    </dgm:pt>
    <dgm:pt modelId="{2B4FDED5-7282-E447-A7F6-2C66C5A944AA}" type="pres">
      <dgm:prSet presAssocID="{79D59333-CA74-124C-8CC2-998006647D7A}" presName="composite" presStyleCnt="0"/>
      <dgm:spPr/>
    </dgm:pt>
    <dgm:pt modelId="{C9D0B86C-17B2-A544-B8B5-F78E6E4C4322}" type="pres">
      <dgm:prSet presAssocID="{79D59333-CA74-124C-8CC2-998006647D7A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4B89DD15-271B-6646-9450-067D710E1ECA}" type="pres">
      <dgm:prSet presAssocID="{79D59333-CA74-124C-8CC2-998006647D7A}" presName="desTx" presStyleLbl="alignAccFollowNode1" presStyleIdx="2" presStyleCnt="6">
        <dgm:presLayoutVars>
          <dgm:bulletEnabled val="1"/>
        </dgm:presLayoutVars>
      </dgm:prSet>
      <dgm:spPr/>
    </dgm:pt>
    <dgm:pt modelId="{0271EEC8-89AF-3447-A433-CBBD8DDC79F7}" type="pres">
      <dgm:prSet presAssocID="{B110FF37-4B04-0941-896F-3A66715DE14D}" presName="space" presStyleCnt="0"/>
      <dgm:spPr/>
    </dgm:pt>
    <dgm:pt modelId="{3BC7A59B-EF3F-D249-9B32-269B2313E985}" type="pres">
      <dgm:prSet presAssocID="{830668A6-24D7-D04A-9D2B-D4A230431CDA}" presName="composite" presStyleCnt="0"/>
      <dgm:spPr/>
    </dgm:pt>
    <dgm:pt modelId="{DD718BE2-FCF2-B344-8FEE-280ED546AC56}" type="pres">
      <dgm:prSet presAssocID="{830668A6-24D7-D04A-9D2B-D4A230431CDA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ED40B229-7B84-0B4D-87B3-32E59D4F14CF}" type="pres">
      <dgm:prSet presAssocID="{830668A6-24D7-D04A-9D2B-D4A230431CDA}" presName="desTx" presStyleLbl="alignAccFollowNode1" presStyleIdx="3" presStyleCnt="6">
        <dgm:presLayoutVars>
          <dgm:bulletEnabled val="1"/>
        </dgm:presLayoutVars>
      </dgm:prSet>
      <dgm:spPr/>
    </dgm:pt>
    <dgm:pt modelId="{E30C0815-D94F-794E-819A-6507799D877E}" type="pres">
      <dgm:prSet presAssocID="{B9C6F9D7-CE10-DB4D-B055-0EC69AC08EE6}" presName="space" presStyleCnt="0"/>
      <dgm:spPr/>
    </dgm:pt>
    <dgm:pt modelId="{4A45F636-2D7F-124A-931E-8A3123BCFF04}" type="pres">
      <dgm:prSet presAssocID="{140A6241-E889-5142-9535-069196E68C02}" presName="composite" presStyleCnt="0"/>
      <dgm:spPr/>
    </dgm:pt>
    <dgm:pt modelId="{7692A05C-5201-674E-99E5-1D9434A07A32}" type="pres">
      <dgm:prSet presAssocID="{140A6241-E889-5142-9535-069196E68C02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6EF9C560-7370-B24B-9906-0BD26FB96D31}" type="pres">
      <dgm:prSet presAssocID="{140A6241-E889-5142-9535-069196E68C02}" presName="desTx" presStyleLbl="alignAccFollowNode1" presStyleIdx="4" presStyleCnt="6">
        <dgm:presLayoutVars>
          <dgm:bulletEnabled val="1"/>
        </dgm:presLayoutVars>
      </dgm:prSet>
      <dgm:spPr/>
    </dgm:pt>
    <dgm:pt modelId="{ADE883C0-BF8D-0E40-B684-37F0F4D822CA}" type="pres">
      <dgm:prSet presAssocID="{9E172E17-A3E4-CF4D-A36A-0D9F6631887E}" presName="space" presStyleCnt="0"/>
      <dgm:spPr/>
    </dgm:pt>
    <dgm:pt modelId="{D28BAF53-9C29-9C44-808C-25BA6EE436E7}" type="pres">
      <dgm:prSet presAssocID="{73826864-5265-D44C-92E3-B6626F4676A8}" presName="composite" presStyleCnt="0"/>
      <dgm:spPr/>
    </dgm:pt>
    <dgm:pt modelId="{45A8909C-D664-504E-B846-E1FA2D3EE405}" type="pres">
      <dgm:prSet presAssocID="{73826864-5265-D44C-92E3-B6626F4676A8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D03C35D6-E395-8743-AB85-6235931F0B7B}" type="pres">
      <dgm:prSet presAssocID="{73826864-5265-D44C-92E3-B6626F4676A8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3C567401-9383-A846-8092-B06AA171AAC0}" type="presOf" srcId="{B54579FD-01AE-7545-92F6-83A4A46AA08E}" destId="{6EF9C560-7370-B24B-9906-0BD26FB96D31}" srcOrd="0" destOrd="0" presId="urn:microsoft.com/office/officeart/2005/8/layout/hList1"/>
    <dgm:cxn modelId="{1CE54304-3645-0D48-BA42-4BDEF186D4FA}" srcId="{77B9A6B7-DFAC-984D-85CC-1509EB5F299A}" destId="{1ACE50BF-CD72-6448-869C-B93028A7E8A9}" srcOrd="1" destOrd="0" parTransId="{B141FB15-3898-384D-8737-065ACD155B31}" sibTransId="{F6C2DB57-A788-DF49-880C-D53B88339DFA}"/>
    <dgm:cxn modelId="{4ABBCA0B-150C-2748-9F88-B9E0B395627B}" type="presOf" srcId="{1ACE50BF-CD72-6448-869C-B93028A7E8A9}" destId="{6071F60F-1445-E046-A992-11F7B815A459}" srcOrd="0" destOrd="0" presId="urn:microsoft.com/office/officeart/2005/8/layout/hList1"/>
    <dgm:cxn modelId="{395E8229-3F09-3F42-9F40-66980F472ABC}" srcId="{830668A6-24D7-D04A-9D2B-D4A230431CDA}" destId="{EBB61D91-FECA-4945-BE6B-81A26FF72093}" srcOrd="0" destOrd="0" parTransId="{40DA0647-8AA7-CE4F-A15A-414919745A7A}" sibTransId="{1DD830F9-FBBB-7545-8624-27F96A60664D}"/>
    <dgm:cxn modelId="{BFAAC62C-E2E8-1641-A55E-71EC6280D6A3}" srcId="{77B9A6B7-DFAC-984D-85CC-1509EB5F299A}" destId="{830668A6-24D7-D04A-9D2B-D4A230431CDA}" srcOrd="3" destOrd="0" parTransId="{3B9ECD44-D0FC-DB4B-A9A3-A8E980210F36}" sibTransId="{B9C6F9D7-CE10-DB4D-B055-0EC69AC08EE6}"/>
    <dgm:cxn modelId="{08943947-1066-1E41-90F2-880EF99C5387}" srcId="{4B485F43-E16D-1C4F-B36D-52BF8592C8A4}" destId="{5BB34E6D-401E-AD4A-84E3-B1040A76116F}" srcOrd="0" destOrd="0" parTransId="{4867C59F-321E-A04C-B26B-8E618EEF0061}" sibTransId="{38938B40-67E4-3D49-BE14-E2D217507FA8}"/>
    <dgm:cxn modelId="{7904A44E-8A87-1D41-B5F9-B1721CF76C05}" type="presOf" srcId="{73826864-5265-D44C-92E3-B6626F4676A8}" destId="{45A8909C-D664-504E-B846-E1FA2D3EE405}" srcOrd="0" destOrd="0" presId="urn:microsoft.com/office/officeart/2005/8/layout/hList1"/>
    <dgm:cxn modelId="{52FB5F58-CB39-5947-92BE-C818C96AB8E3}" srcId="{4B485F43-E16D-1C4F-B36D-52BF8592C8A4}" destId="{9831B4EA-7493-6340-AF34-8E28E8ED8800}" srcOrd="1" destOrd="0" parTransId="{FE9E1021-6EA4-6D48-94EC-B38A45D1CFE8}" sibTransId="{A27A2928-18CD-D34E-8D5E-7316B9A88538}"/>
    <dgm:cxn modelId="{52015F6C-D32E-8340-A8E6-D002CB265FD4}" srcId="{77B9A6B7-DFAC-984D-85CC-1509EB5F299A}" destId="{73826864-5265-D44C-92E3-B6626F4676A8}" srcOrd="5" destOrd="0" parTransId="{C7C8BED2-83A4-0145-A740-85335ADADCE6}" sibTransId="{544A5C48-2B06-D747-A797-A402FA74787F}"/>
    <dgm:cxn modelId="{18BA2B74-9E47-8142-8D09-46A9D504FB1B}" srcId="{1ACE50BF-CD72-6448-869C-B93028A7E8A9}" destId="{59CE771E-EEAE-B749-8C23-2D67B42AEE77}" srcOrd="0" destOrd="0" parTransId="{645363BC-9B5F-9F4D-90E1-A6B7EE00CA60}" sibTransId="{38FDC537-F083-784B-B6AF-B7868D7FAE92}"/>
    <dgm:cxn modelId="{65B34A80-7A27-514D-BA77-E6D56029C515}" type="presOf" srcId="{79D59333-CA74-124C-8CC2-998006647D7A}" destId="{C9D0B86C-17B2-A544-B8B5-F78E6E4C4322}" srcOrd="0" destOrd="0" presId="urn:microsoft.com/office/officeart/2005/8/layout/hList1"/>
    <dgm:cxn modelId="{C0D95084-703B-AD45-B024-6C69CAE06CDA}" srcId="{73826864-5265-D44C-92E3-B6626F4676A8}" destId="{ADD90B46-3761-BA4A-9702-B0C7E7B35B16}" srcOrd="0" destOrd="0" parTransId="{4FE9301B-810E-494D-A24C-AF05940F58CB}" sibTransId="{71D39401-334A-E241-A16B-15D4759F5811}"/>
    <dgm:cxn modelId="{B3E3508A-0D58-584E-AE64-782BAE0BDF5E}" srcId="{79D59333-CA74-124C-8CC2-998006647D7A}" destId="{7916FB2D-DB31-C741-A388-2B3058C20D12}" srcOrd="0" destOrd="0" parTransId="{E3C6987C-3ECC-4246-B9A7-EB4E21C18192}" sibTransId="{80BF1931-FDB8-3B48-9262-B15C43209628}"/>
    <dgm:cxn modelId="{1FB28C8A-957C-5F4B-A185-DE9F2A2E1FB9}" srcId="{77B9A6B7-DFAC-984D-85CC-1509EB5F299A}" destId="{140A6241-E889-5142-9535-069196E68C02}" srcOrd="4" destOrd="0" parTransId="{C2565052-AD39-FB45-92BA-A88F2AAE1E11}" sibTransId="{9E172E17-A3E4-CF4D-A36A-0D9F6631887E}"/>
    <dgm:cxn modelId="{DEF7AC9D-E1BA-7F4E-A821-556003917F48}" type="presOf" srcId="{ADD90B46-3761-BA4A-9702-B0C7E7B35B16}" destId="{D03C35D6-E395-8743-AB85-6235931F0B7B}" srcOrd="0" destOrd="0" presId="urn:microsoft.com/office/officeart/2005/8/layout/hList1"/>
    <dgm:cxn modelId="{AA7A33AA-8B52-8F47-B5A5-6BB09F8D69CA}" type="presOf" srcId="{4B485F43-E16D-1C4F-B36D-52BF8592C8A4}" destId="{ED667E64-44CA-404E-B76C-738730F39EE5}" srcOrd="0" destOrd="0" presId="urn:microsoft.com/office/officeart/2005/8/layout/hList1"/>
    <dgm:cxn modelId="{18AF0CAC-5F9C-E744-B26F-770D98D28D22}" type="presOf" srcId="{EBB61D91-FECA-4945-BE6B-81A26FF72093}" destId="{ED40B229-7B84-0B4D-87B3-32E59D4F14CF}" srcOrd="0" destOrd="0" presId="urn:microsoft.com/office/officeart/2005/8/layout/hList1"/>
    <dgm:cxn modelId="{1F93A7CB-D103-A340-B46A-9EA36BDEDA15}" type="presOf" srcId="{830668A6-24D7-D04A-9D2B-D4A230431CDA}" destId="{DD718BE2-FCF2-B344-8FEE-280ED546AC56}" srcOrd="0" destOrd="0" presId="urn:microsoft.com/office/officeart/2005/8/layout/hList1"/>
    <dgm:cxn modelId="{425E1ACD-1A71-7641-A401-223640F3DC87}" type="presOf" srcId="{140A6241-E889-5142-9535-069196E68C02}" destId="{7692A05C-5201-674E-99E5-1D9434A07A32}" srcOrd="0" destOrd="0" presId="urn:microsoft.com/office/officeart/2005/8/layout/hList1"/>
    <dgm:cxn modelId="{482AACDA-8C56-DB48-8FDF-0F368983C87B}" type="presOf" srcId="{77B9A6B7-DFAC-984D-85CC-1509EB5F299A}" destId="{F440F0B9-5D3E-5246-AF94-3A0394785128}" srcOrd="0" destOrd="0" presId="urn:microsoft.com/office/officeart/2005/8/layout/hList1"/>
    <dgm:cxn modelId="{973A11DD-711C-4549-A883-B236737D228D}" type="presOf" srcId="{7916FB2D-DB31-C741-A388-2B3058C20D12}" destId="{4B89DD15-271B-6646-9450-067D710E1ECA}" srcOrd="0" destOrd="0" presId="urn:microsoft.com/office/officeart/2005/8/layout/hList1"/>
    <dgm:cxn modelId="{0E336CE1-7887-374B-BA95-090BABD3F925}" type="presOf" srcId="{59CE771E-EEAE-B749-8C23-2D67B42AEE77}" destId="{1034C753-CB76-FA41-8C58-54DCFA7CA143}" srcOrd="0" destOrd="0" presId="urn:microsoft.com/office/officeart/2005/8/layout/hList1"/>
    <dgm:cxn modelId="{879393E2-4E96-9444-9658-CD26AB299145}" srcId="{77B9A6B7-DFAC-984D-85CC-1509EB5F299A}" destId="{79D59333-CA74-124C-8CC2-998006647D7A}" srcOrd="2" destOrd="0" parTransId="{9F1DFE27-5095-D649-A693-39247CBFBE24}" sibTransId="{B110FF37-4B04-0941-896F-3A66715DE14D}"/>
    <dgm:cxn modelId="{771197E3-3C52-BB46-93CA-9B33E2B5419C}" type="presOf" srcId="{5BB34E6D-401E-AD4A-84E3-B1040A76116F}" destId="{5059D2FF-0C5F-E649-AABE-A770E0DF660C}" srcOrd="0" destOrd="0" presId="urn:microsoft.com/office/officeart/2005/8/layout/hList1"/>
    <dgm:cxn modelId="{FEDDB0E6-FF7D-1B45-9C87-3CF06ADB781B}" srcId="{140A6241-E889-5142-9535-069196E68C02}" destId="{B54579FD-01AE-7545-92F6-83A4A46AA08E}" srcOrd="0" destOrd="0" parTransId="{82DEADEB-241B-A34C-B927-4DFB4B1C7DAF}" sibTransId="{3A10633E-0CAE-F84A-8CF7-C0DDD096A865}"/>
    <dgm:cxn modelId="{039BB8E6-1CD7-534A-960E-CEBC32FA85DB}" srcId="{77B9A6B7-DFAC-984D-85CC-1509EB5F299A}" destId="{4B485F43-E16D-1C4F-B36D-52BF8592C8A4}" srcOrd="0" destOrd="0" parTransId="{10C00484-440A-ED4C-A5B0-42019F4EC1F5}" sibTransId="{D0191DD8-70CB-B74B-8596-34F7D93F39FE}"/>
    <dgm:cxn modelId="{260B60F8-674F-9F4D-AA4F-876392A34CA6}" type="presOf" srcId="{9831B4EA-7493-6340-AF34-8E28E8ED8800}" destId="{5059D2FF-0C5F-E649-AABE-A770E0DF660C}" srcOrd="0" destOrd="1" presId="urn:microsoft.com/office/officeart/2005/8/layout/hList1"/>
    <dgm:cxn modelId="{C0070C29-7D2F-C94E-BD12-BEF342A62E78}" type="presParOf" srcId="{F440F0B9-5D3E-5246-AF94-3A0394785128}" destId="{E3196DDE-21E8-8442-973F-C603E9BBCA1C}" srcOrd="0" destOrd="0" presId="urn:microsoft.com/office/officeart/2005/8/layout/hList1"/>
    <dgm:cxn modelId="{73BEC0DC-922A-0B4F-9394-ADEB6ADE97D3}" type="presParOf" srcId="{E3196DDE-21E8-8442-973F-C603E9BBCA1C}" destId="{ED667E64-44CA-404E-B76C-738730F39EE5}" srcOrd="0" destOrd="0" presId="urn:microsoft.com/office/officeart/2005/8/layout/hList1"/>
    <dgm:cxn modelId="{16F6C6EB-06A6-584C-B42A-042E3821A07C}" type="presParOf" srcId="{E3196DDE-21E8-8442-973F-C603E9BBCA1C}" destId="{5059D2FF-0C5F-E649-AABE-A770E0DF660C}" srcOrd="1" destOrd="0" presId="urn:microsoft.com/office/officeart/2005/8/layout/hList1"/>
    <dgm:cxn modelId="{0982318F-E409-524D-B61B-C98860BA1339}" type="presParOf" srcId="{F440F0B9-5D3E-5246-AF94-3A0394785128}" destId="{7289D44D-8D62-144A-B264-A92F6CD309F1}" srcOrd="1" destOrd="0" presId="urn:microsoft.com/office/officeart/2005/8/layout/hList1"/>
    <dgm:cxn modelId="{41B4F4CD-C5C4-FA4F-9A3C-F826A130CD5B}" type="presParOf" srcId="{F440F0B9-5D3E-5246-AF94-3A0394785128}" destId="{84A80EF5-6735-E944-82C2-E8C4FD006127}" srcOrd="2" destOrd="0" presId="urn:microsoft.com/office/officeart/2005/8/layout/hList1"/>
    <dgm:cxn modelId="{F198F1D5-EAB0-BD40-BE7D-3AFFF2CEA0E1}" type="presParOf" srcId="{84A80EF5-6735-E944-82C2-E8C4FD006127}" destId="{6071F60F-1445-E046-A992-11F7B815A459}" srcOrd="0" destOrd="0" presId="urn:microsoft.com/office/officeart/2005/8/layout/hList1"/>
    <dgm:cxn modelId="{73BC9531-008F-864A-A9B9-596BA9D614C0}" type="presParOf" srcId="{84A80EF5-6735-E944-82C2-E8C4FD006127}" destId="{1034C753-CB76-FA41-8C58-54DCFA7CA143}" srcOrd="1" destOrd="0" presId="urn:microsoft.com/office/officeart/2005/8/layout/hList1"/>
    <dgm:cxn modelId="{9EA5D9E7-931F-584E-B89A-0CBB0771B91D}" type="presParOf" srcId="{F440F0B9-5D3E-5246-AF94-3A0394785128}" destId="{FFA415B1-5C71-594E-9A91-ADF3E8549656}" srcOrd="3" destOrd="0" presId="urn:microsoft.com/office/officeart/2005/8/layout/hList1"/>
    <dgm:cxn modelId="{C9972267-6A07-BA41-BE8B-EEFF78E348E0}" type="presParOf" srcId="{F440F0B9-5D3E-5246-AF94-3A0394785128}" destId="{2B4FDED5-7282-E447-A7F6-2C66C5A944AA}" srcOrd="4" destOrd="0" presId="urn:microsoft.com/office/officeart/2005/8/layout/hList1"/>
    <dgm:cxn modelId="{EDABFDE3-C4CD-D742-87BC-D2F4A0BBDF3D}" type="presParOf" srcId="{2B4FDED5-7282-E447-A7F6-2C66C5A944AA}" destId="{C9D0B86C-17B2-A544-B8B5-F78E6E4C4322}" srcOrd="0" destOrd="0" presId="urn:microsoft.com/office/officeart/2005/8/layout/hList1"/>
    <dgm:cxn modelId="{DED342F8-BC83-0E4D-9A5C-A0C8F5AA94CF}" type="presParOf" srcId="{2B4FDED5-7282-E447-A7F6-2C66C5A944AA}" destId="{4B89DD15-271B-6646-9450-067D710E1ECA}" srcOrd="1" destOrd="0" presId="urn:microsoft.com/office/officeart/2005/8/layout/hList1"/>
    <dgm:cxn modelId="{3577C881-6F1B-5E4F-AD77-E4EB0BE65782}" type="presParOf" srcId="{F440F0B9-5D3E-5246-AF94-3A0394785128}" destId="{0271EEC8-89AF-3447-A433-CBBD8DDC79F7}" srcOrd="5" destOrd="0" presId="urn:microsoft.com/office/officeart/2005/8/layout/hList1"/>
    <dgm:cxn modelId="{9DDC31B0-0C37-874B-A080-139E71D3A4C9}" type="presParOf" srcId="{F440F0B9-5D3E-5246-AF94-3A0394785128}" destId="{3BC7A59B-EF3F-D249-9B32-269B2313E985}" srcOrd="6" destOrd="0" presId="urn:microsoft.com/office/officeart/2005/8/layout/hList1"/>
    <dgm:cxn modelId="{4B158270-55F8-7647-9F3A-6F0D0E8BF1CA}" type="presParOf" srcId="{3BC7A59B-EF3F-D249-9B32-269B2313E985}" destId="{DD718BE2-FCF2-B344-8FEE-280ED546AC56}" srcOrd="0" destOrd="0" presId="urn:microsoft.com/office/officeart/2005/8/layout/hList1"/>
    <dgm:cxn modelId="{E66B2762-8E31-F64A-B85A-100FE24A4D03}" type="presParOf" srcId="{3BC7A59B-EF3F-D249-9B32-269B2313E985}" destId="{ED40B229-7B84-0B4D-87B3-32E59D4F14CF}" srcOrd="1" destOrd="0" presId="urn:microsoft.com/office/officeart/2005/8/layout/hList1"/>
    <dgm:cxn modelId="{543CC6C8-7F84-F94F-B7BB-62F3D9F7E629}" type="presParOf" srcId="{F440F0B9-5D3E-5246-AF94-3A0394785128}" destId="{E30C0815-D94F-794E-819A-6507799D877E}" srcOrd="7" destOrd="0" presId="urn:microsoft.com/office/officeart/2005/8/layout/hList1"/>
    <dgm:cxn modelId="{E2D2554B-E804-4A4F-A29C-A0B21126598A}" type="presParOf" srcId="{F440F0B9-5D3E-5246-AF94-3A0394785128}" destId="{4A45F636-2D7F-124A-931E-8A3123BCFF04}" srcOrd="8" destOrd="0" presId="urn:microsoft.com/office/officeart/2005/8/layout/hList1"/>
    <dgm:cxn modelId="{6FD035DA-5B93-0747-97D6-40DA9DE0CD1F}" type="presParOf" srcId="{4A45F636-2D7F-124A-931E-8A3123BCFF04}" destId="{7692A05C-5201-674E-99E5-1D9434A07A32}" srcOrd="0" destOrd="0" presId="urn:microsoft.com/office/officeart/2005/8/layout/hList1"/>
    <dgm:cxn modelId="{083D47BF-20B9-6845-A744-334BC4824883}" type="presParOf" srcId="{4A45F636-2D7F-124A-931E-8A3123BCFF04}" destId="{6EF9C560-7370-B24B-9906-0BD26FB96D31}" srcOrd="1" destOrd="0" presId="urn:microsoft.com/office/officeart/2005/8/layout/hList1"/>
    <dgm:cxn modelId="{CD50131D-A0C4-F947-9382-56B8942D976C}" type="presParOf" srcId="{F440F0B9-5D3E-5246-AF94-3A0394785128}" destId="{ADE883C0-BF8D-0E40-B684-37F0F4D822CA}" srcOrd="9" destOrd="0" presId="urn:microsoft.com/office/officeart/2005/8/layout/hList1"/>
    <dgm:cxn modelId="{84188AE4-6FCD-BA41-8B58-A59C4D034C7C}" type="presParOf" srcId="{F440F0B9-5D3E-5246-AF94-3A0394785128}" destId="{D28BAF53-9C29-9C44-808C-25BA6EE436E7}" srcOrd="10" destOrd="0" presId="urn:microsoft.com/office/officeart/2005/8/layout/hList1"/>
    <dgm:cxn modelId="{62DE8D76-0814-1A4B-A60E-C45096E34FD7}" type="presParOf" srcId="{D28BAF53-9C29-9C44-808C-25BA6EE436E7}" destId="{45A8909C-D664-504E-B846-E1FA2D3EE405}" srcOrd="0" destOrd="0" presId="urn:microsoft.com/office/officeart/2005/8/layout/hList1"/>
    <dgm:cxn modelId="{F5FA68C6-2F93-B247-9248-F38E9CA4FFBC}" type="presParOf" srcId="{D28BAF53-9C29-9C44-808C-25BA6EE436E7}" destId="{D03C35D6-E395-8743-AB85-6235931F0B7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418DFB-6403-FF4E-8204-4F648B88DB1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5A10987-B3AC-104B-8A7A-9379AF6E9DA8}">
      <dgm:prSet/>
      <dgm:spPr/>
      <dgm:t>
        <a:bodyPr/>
        <a:lstStyle/>
        <a:p>
          <a:r>
            <a:rPr lang="en-US"/>
            <a:t>Vertical vs. Horizontal Scaling</a:t>
          </a:r>
        </a:p>
      </dgm:t>
    </dgm:pt>
    <dgm:pt modelId="{5E0E422D-2164-6546-AEF4-3A0CC165BC36}" type="parTrans" cxnId="{2F1E8712-F327-2748-88CE-A2D0666B87F2}">
      <dgm:prSet/>
      <dgm:spPr/>
      <dgm:t>
        <a:bodyPr/>
        <a:lstStyle/>
        <a:p>
          <a:endParaRPr lang="en-US"/>
        </a:p>
      </dgm:t>
    </dgm:pt>
    <dgm:pt modelId="{3DCD3BBB-053C-1742-804C-9D7E7FC0C955}" type="sibTrans" cxnId="{2F1E8712-F327-2748-88CE-A2D0666B87F2}">
      <dgm:prSet/>
      <dgm:spPr/>
      <dgm:t>
        <a:bodyPr/>
        <a:lstStyle/>
        <a:p>
          <a:endParaRPr lang="en-US"/>
        </a:p>
      </dgm:t>
    </dgm:pt>
    <dgm:pt modelId="{10044C6A-B321-054F-AC29-764866E59D75}">
      <dgm:prSet/>
      <dgm:spPr/>
      <dgm:t>
        <a:bodyPr/>
        <a:lstStyle/>
        <a:p>
          <a:r>
            <a:rPr lang="en-US"/>
            <a:t>Elasticity</a:t>
          </a:r>
        </a:p>
      </dgm:t>
    </dgm:pt>
    <dgm:pt modelId="{EFE70871-FEFB-D948-9F65-976C6F40644D}" type="parTrans" cxnId="{A48DB01E-3576-3340-9E67-49805CFAE513}">
      <dgm:prSet/>
      <dgm:spPr/>
      <dgm:t>
        <a:bodyPr/>
        <a:lstStyle/>
        <a:p>
          <a:endParaRPr lang="en-US"/>
        </a:p>
      </dgm:t>
    </dgm:pt>
    <dgm:pt modelId="{33B94EEB-FCE1-4040-99D5-B75FC746081D}" type="sibTrans" cxnId="{A48DB01E-3576-3340-9E67-49805CFAE513}">
      <dgm:prSet/>
      <dgm:spPr/>
      <dgm:t>
        <a:bodyPr/>
        <a:lstStyle/>
        <a:p>
          <a:endParaRPr lang="en-US"/>
        </a:p>
      </dgm:t>
    </dgm:pt>
    <dgm:pt modelId="{98846B16-71A5-8E41-804C-DFA63F047724}">
      <dgm:prSet/>
      <dgm:spPr/>
      <dgm:t>
        <a:bodyPr/>
        <a:lstStyle/>
        <a:p>
          <a:r>
            <a:rPr lang="en-US"/>
            <a:t>Resiliency</a:t>
          </a:r>
        </a:p>
      </dgm:t>
    </dgm:pt>
    <dgm:pt modelId="{50C94E10-E4E3-F24D-A9EF-0C9823431157}" type="parTrans" cxnId="{C94DA4D4-EED6-C54B-9EB6-95E9F80F9F0D}">
      <dgm:prSet/>
      <dgm:spPr/>
      <dgm:t>
        <a:bodyPr/>
        <a:lstStyle/>
        <a:p>
          <a:endParaRPr lang="en-US"/>
        </a:p>
      </dgm:t>
    </dgm:pt>
    <dgm:pt modelId="{D090CA6D-84F5-3242-BE80-A3FD9EF25B7A}" type="sibTrans" cxnId="{C94DA4D4-EED6-C54B-9EB6-95E9F80F9F0D}">
      <dgm:prSet/>
      <dgm:spPr/>
      <dgm:t>
        <a:bodyPr/>
        <a:lstStyle/>
        <a:p>
          <a:endParaRPr lang="en-US"/>
        </a:p>
      </dgm:t>
    </dgm:pt>
    <dgm:pt modelId="{9186AF86-FE03-9243-8A99-89B4D7D18EA1}">
      <dgm:prSet/>
      <dgm:spPr/>
      <dgm:t>
        <a:bodyPr/>
        <a:lstStyle/>
        <a:p>
          <a:r>
            <a:rPr lang="en-US"/>
            <a:t>Availability</a:t>
          </a:r>
        </a:p>
      </dgm:t>
    </dgm:pt>
    <dgm:pt modelId="{A9775D7F-B477-7549-A733-FC056B465E9F}" type="parTrans" cxnId="{83186C35-C85A-AD49-BB9E-AA7AF24590C8}">
      <dgm:prSet/>
      <dgm:spPr/>
      <dgm:t>
        <a:bodyPr/>
        <a:lstStyle/>
        <a:p>
          <a:endParaRPr lang="en-US"/>
        </a:p>
      </dgm:t>
    </dgm:pt>
    <dgm:pt modelId="{35668CBF-2EE0-2449-87D2-B4454298F28F}" type="sibTrans" cxnId="{83186C35-C85A-AD49-BB9E-AA7AF24590C8}">
      <dgm:prSet/>
      <dgm:spPr/>
      <dgm:t>
        <a:bodyPr/>
        <a:lstStyle/>
        <a:p>
          <a:endParaRPr lang="en-US"/>
        </a:p>
      </dgm:t>
    </dgm:pt>
    <dgm:pt modelId="{673565CE-5822-884E-9EEA-13626EDCA515}">
      <dgm:prSet/>
      <dgm:spPr/>
      <dgm:t>
        <a:bodyPr/>
        <a:lstStyle/>
        <a:p>
          <a:r>
            <a:rPr lang="en-US"/>
            <a:t>Dependencies</a:t>
          </a:r>
        </a:p>
      </dgm:t>
    </dgm:pt>
    <dgm:pt modelId="{81201C33-1486-7948-994F-CFE47A56B54A}" type="parTrans" cxnId="{7D98B03E-1493-CA40-85B3-0C99FF70C385}">
      <dgm:prSet/>
      <dgm:spPr/>
      <dgm:t>
        <a:bodyPr/>
        <a:lstStyle/>
        <a:p>
          <a:endParaRPr lang="en-US"/>
        </a:p>
      </dgm:t>
    </dgm:pt>
    <dgm:pt modelId="{80EBEB2F-DBBE-9146-9F81-1828F46CC23C}" type="sibTrans" cxnId="{7D98B03E-1493-CA40-85B3-0C99FF70C385}">
      <dgm:prSet/>
      <dgm:spPr/>
      <dgm:t>
        <a:bodyPr/>
        <a:lstStyle/>
        <a:p>
          <a:endParaRPr lang="en-US"/>
        </a:p>
      </dgm:t>
    </dgm:pt>
    <dgm:pt modelId="{8642FAAA-FA6B-3D40-84CC-E0E0A4A27AC5}" type="pres">
      <dgm:prSet presAssocID="{E9418DFB-6403-FF4E-8204-4F648B88DB10}" presName="linear" presStyleCnt="0">
        <dgm:presLayoutVars>
          <dgm:animLvl val="lvl"/>
          <dgm:resizeHandles val="exact"/>
        </dgm:presLayoutVars>
      </dgm:prSet>
      <dgm:spPr/>
    </dgm:pt>
    <dgm:pt modelId="{A9968A68-0E16-A144-9FD4-2984D91237C5}" type="pres">
      <dgm:prSet presAssocID="{55A10987-B3AC-104B-8A7A-9379AF6E9DA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72F6B31-63EE-EC4D-A885-742A8B45B304}" type="pres">
      <dgm:prSet presAssocID="{3DCD3BBB-053C-1742-804C-9D7E7FC0C955}" presName="spacer" presStyleCnt="0"/>
      <dgm:spPr/>
    </dgm:pt>
    <dgm:pt modelId="{F8B0D905-6649-0E41-BCAE-9E7655D72359}" type="pres">
      <dgm:prSet presAssocID="{10044C6A-B321-054F-AC29-764866E59D7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D9BB823-CC7A-3A48-B0E5-761E4B24FE1D}" type="pres">
      <dgm:prSet presAssocID="{33B94EEB-FCE1-4040-99D5-B75FC746081D}" presName="spacer" presStyleCnt="0"/>
      <dgm:spPr/>
    </dgm:pt>
    <dgm:pt modelId="{0D455F93-BEEB-3746-A820-8088D577D35A}" type="pres">
      <dgm:prSet presAssocID="{98846B16-71A5-8E41-804C-DFA63F04772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16E09B2-112C-8C4C-8B9C-5769E6EB5E34}" type="pres">
      <dgm:prSet presAssocID="{D090CA6D-84F5-3242-BE80-A3FD9EF25B7A}" presName="spacer" presStyleCnt="0"/>
      <dgm:spPr/>
    </dgm:pt>
    <dgm:pt modelId="{E3BA6EF0-27E0-D648-B2DD-CD81D1525341}" type="pres">
      <dgm:prSet presAssocID="{9186AF86-FE03-9243-8A99-89B4D7D18EA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DCA1EC1-D981-6843-9189-C4F0D3CF34B6}" type="pres">
      <dgm:prSet presAssocID="{35668CBF-2EE0-2449-87D2-B4454298F28F}" presName="spacer" presStyleCnt="0"/>
      <dgm:spPr/>
    </dgm:pt>
    <dgm:pt modelId="{4C7FA0D5-4C90-CF44-AF70-DDAE8D5F35DD}" type="pres">
      <dgm:prSet presAssocID="{673565CE-5822-884E-9EEA-13626EDCA51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EEA290A-066D-684D-93F3-7FF76367D0AB}" type="presOf" srcId="{98846B16-71A5-8E41-804C-DFA63F047724}" destId="{0D455F93-BEEB-3746-A820-8088D577D35A}" srcOrd="0" destOrd="0" presId="urn:microsoft.com/office/officeart/2005/8/layout/vList2"/>
    <dgm:cxn modelId="{2F1E8712-F327-2748-88CE-A2D0666B87F2}" srcId="{E9418DFB-6403-FF4E-8204-4F648B88DB10}" destId="{55A10987-B3AC-104B-8A7A-9379AF6E9DA8}" srcOrd="0" destOrd="0" parTransId="{5E0E422D-2164-6546-AEF4-3A0CC165BC36}" sibTransId="{3DCD3BBB-053C-1742-804C-9D7E7FC0C955}"/>
    <dgm:cxn modelId="{A48DB01E-3576-3340-9E67-49805CFAE513}" srcId="{E9418DFB-6403-FF4E-8204-4F648B88DB10}" destId="{10044C6A-B321-054F-AC29-764866E59D75}" srcOrd="1" destOrd="0" parTransId="{EFE70871-FEFB-D948-9F65-976C6F40644D}" sibTransId="{33B94EEB-FCE1-4040-99D5-B75FC746081D}"/>
    <dgm:cxn modelId="{83186C35-C85A-AD49-BB9E-AA7AF24590C8}" srcId="{E9418DFB-6403-FF4E-8204-4F648B88DB10}" destId="{9186AF86-FE03-9243-8A99-89B4D7D18EA1}" srcOrd="3" destOrd="0" parTransId="{A9775D7F-B477-7549-A733-FC056B465E9F}" sibTransId="{35668CBF-2EE0-2449-87D2-B4454298F28F}"/>
    <dgm:cxn modelId="{7D98B03E-1493-CA40-85B3-0C99FF70C385}" srcId="{E9418DFB-6403-FF4E-8204-4F648B88DB10}" destId="{673565CE-5822-884E-9EEA-13626EDCA515}" srcOrd="4" destOrd="0" parTransId="{81201C33-1486-7948-994F-CFE47A56B54A}" sibTransId="{80EBEB2F-DBBE-9146-9F81-1828F46CC23C}"/>
    <dgm:cxn modelId="{7ECE6D40-F845-D04F-98CD-8696C7444B0B}" type="presOf" srcId="{10044C6A-B321-054F-AC29-764866E59D75}" destId="{F8B0D905-6649-0E41-BCAE-9E7655D72359}" srcOrd="0" destOrd="0" presId="urn:microsoft.com/office/officeart/2005/8/layout/vList2"/>
    <dgm:cxn modelId="{616A015A-7A16-5A41-BB29-FF5739901B53}" type="presOf" srcId="{9186AF86-FE03-9243-8A99-89B4D7D18EA1}" destId="{E3BA6EF0-27E0-D648-B2DD-CD81D1525341}" srcOrd="0" destOrd="0" presId="urn:microsoft.com/office/officeart/2005/8/layout/vList2"/>
    <dgm:cxn modelId="{5309CEA9-67DE-6843-940C-064DF561D823}" type="presOf" srcId="{55A10987-B3AC-104B-8A7A-9379AF6E9DA8}" destId="{A9968A68-0E16-A144-9FD4-2984D91237C5}" srcOrd="0" destOrd="0" presId="urn:microsoft.com/office/officeart/2005/8/layout/vList2"/>
    <dgm:cxn modelId="{D2261CC5-142D-FD4D-B801-D71952D8657D}" type="presOf" srcId="{673565CE-5822-884E-9EEA-13626EDCA515}" destId="{4C7FA0D5-4C90-CF44-AF70-DDAE8D5F35DD}" srcOrd="0" destOrd="0" presId="urn:microsoft.com/office/officeart/2005/8/layout/vList2"/>
    <dgm:cxn modelId="{C94DA4D4-EED6-C54B-9EB6-95E9F80F9F0D}" srcId="{E9418DFB-6403-FF4E-8204-4F648B88DB10}" destId="{98846B16-71A5-8E41-804C-DFA63F047724}" srcOrd="2" destOrd="0" parTransId="{50C94E10-E4E3-F24D-A9EF-0C9823431157}" sibTransId="{D090CA6D-84F5-3242-BE80-A3FD9EF25B7A}"/>
    <dgm:cxn modelId="{1F1500E8-6DEE-9D4E-965C-3219F8F5E83F}" type="presOf" srcId="{E9418DFB-6403-FF4E-8204-4F648B88DB10}" destId="{8642FAAA-FA6B-3D40-84CC-E0E0A4A27AC5}" srcOrd="0" destOrd="0" presId="urn:microsoft.com/office/officeart/2005/8/layout/vList2"/>
    <dgm:cxn modelId="{7B88A36D-7AC3-944E-86DF-22D79CA46BB6}" type="presParOf" srcId="{8642FAAA-FA6B-3D40-84CC-E0E0A4A27AC5}" destId="{A9968A68-0E16-A144-9FD4-2984D91237C5}" srcOrd="0" destOrd="0" presId="urn:microsoft.com/office/officeart/2005/8/layout/vList2"/>
    <dgm:cxn modelId="{71E980D1-813B-594E-97A2-7BDA03E1217D}" type="presParOf" srcId="{8642FAAA-FA6B-3D40-84CC-E0E0A4A27AC5}" destId="{C72F6B31-63EE-EC4D-A885-742A8B45B304}" srcOrd="1" destOrd="0" presId="urn:microsoft.com/office/officeart/2005/8/layout/vList2"/>
    <dgm:cxn modelId="{38DB349C-53FE-0346-93E2-C6AAD67A579C}" type="presParOf" srcId="{8642FAAA-FA6B-3D40-84CC-E0E0A4A27AC5}" destId="{F8B0D905-6649-0E41-BCAE-9E7655D72359}" srcOrd="2" destOrd="0" presId="urn:microsoft.com/office/officeart/2005/8/layout/vList2"/>
    <dgm:cxn modelId="{211FA7B3-975F-C84E-8644-C581F781B49F}" type="presParOf" srcId="{8642FAAA-FA6B-3D40-84CC-E0E0A4A27AC5}" destId="{AD9BB823-CC7A-3A48-B0E5-761E4B24FE1D}" srcOrd="3" destOrd="0" presId="urn:microsoft.com/office/officeart/2005/8/layout/vList2"/>
    <dgm:cxn modelId="{CC253C66-F705-4149-B956-CA6852E93BD4}" type="presParOf" srcId="{8642FAAA-FA6B-3D40-84CC-E0E0A4A27AC5}" destId="{0D455F93-BEEB-3746-A820-8088D577D35A}" srcOrd="4" destOrd="0" presId="urn:microsoft.com/office/officeart/2005/8/layout/vList2"/>
    <dgm:cxn modelId="{183AF65D-AA08-CD43-9448-483C0C26C0D9}" type="presParOf" srcId="{8642FAAA-FA6B-3D40-84CC-E0E0A4A27AC5}" destId="{216E09B2-112C-8C4C-8B9C-5769E6EB5E34}" srcOrd="5" destOrd="0" presId="urn:microsoft.com/office/officeart/2005/8/layout/vList2"/>
    <dgm:cxn modelId="{2E499A53-C0EB-B145-8B93-9541E674A433}" type="presParOf" srcId="{8642FAAA-FA6B-3D40-84CC-E0E0A4A27AC5}" destId="{E3BA6EF0-27E0-D648-B2DD-CD81D1525341}" srcOrd="6" destOrd="0" presId="urn:microsoft.com/office/officeart/2005/8/layout/vList2"/>
    <dgm:cxn modelId="{E9928899-4093-0648-98A4-923572FEDA4A}" type="presParOf" srcId="{8642FAAA-FA6B-3D40-84CC-E0E0A4A27AC5}" destId="{0DCA1EC1-D981-6843-9189-C4F0D3CF34B6}" srcOrd="7" destOrd="0" presId="urn:microsoft.com/office/officeart/2005/8/layout/vList2"/>
    <dgm:cxn modelId="{FA3DBB21-095A-1644-A3A7-EDD7F98F76C6}" type="presParOf" srcId="{8642FAAA-FA6B-3D40-84CC-E0E0A4A27AC5}" destId="{4C7FA0D5-4C90-CF44-AF70-DDAE8D5F35D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908F66-60C8-C44F-BCF4-A8E3FD58228A}" type="doc">
      <dgm:prSet loTypeId="urn:microsoft.com/office/officeart/2005/8/layout/venn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38DCBFC-480B-2D47-8DAB-4AB6F62EFAD6}">
      <dgm:prSet/>
      <dgm:spPr/>
      <dgm:t>
        <a:bodyPr/>
        <a:lstStyle/>
        <a:p>
          <a:r>
            <a:rPr lang="en-US" dirty="0"/>
            <a:t>Performance</a:t>
          </a:r>
        </a:p>
      </dgm:t>
    </dgm:pt>
    <dgm:pt modelId="{E9431303-3D66-684F-A500-29F3673B2BAB}" type="parTrans" cxnId="{FF48A640-405B-D841-B2EA-619B4537382A}">
      <dgm:prSet/>
      <dgm:spPr/>
      <dgm:t>
        <a:bodyPr/>
        <a:lstStyle/>
        <a:p>
          <a:endParaRPr lang="en-US"/>
        </a:p>
      </dgm:t>
    </dgm:pt>
    <dgm:pt modelId="{9362777C-C20E-124A-B64E-3487D3EF5569}" type="sibTrans" cxnId="{FF48A640-405B-D841-B2EA-619B4537382A}">
      <dgm:prSet/>
      <dgm:spPr/>
      <dgm:t>
        <a:bodyPr/>
        <a:lstStyle/>
        <a:p>
          <a:endParaRPr lang="en-US"/>
        </a:p>
      </dgm:t>
    </dgm:pt>
    <dgm:pt modelId="{454EEF00-37C5-CC41-8ABE-3A385BE161B8}">
      <dgm:prSet/>
      <dgm:spPr/>
      <dgm:t>
        <a:bodyPr/>
        <a:lstStyle/>
        <a:p>
          <a:r>
            <a:rPr lang="en-US"/>
            <a:t>Scale </a:t>
          </a:r>
        </a:p>
      </dgm:t>
    </dgm:pt>
    <dgm:pt modelId="{53FAE78E-B2D9-5940-A2CC-AE90493DACFE}" type="parTrans" cxnId="{62B084D1-AF95-AD4A-AF4B-0EF530CBF670}">
      <dgm:prSet/>
      <dgm:spPr/>
      <dgm:t>
        <a:bodyPr/>
        <a:lstStyle/>
        <a:p>
          <a:endParaRPr lang="en-US"/>
        </a:p>
      </dgm:t>
    </dgm:pt>
    <dgm:pt modelId="{3FA10552-BD6D-E849-B473-AD8A0A2D9350}" type="sibTrans" cxnId="{62B084D1-AF95-AD4A-AF4B-0EF530CBF670}">
      <dgm:prSet/>
      <dgm:spPr/>
      <dgm:t>
        <a:bodyPr/>
        <a:lstStyle/>
        <a:p>
          <a:endParaRPr lang="en-US"/>
        </a:p>
      </dgm:t>
    </dgm:pt>
    <dgm:pt modelId="{F79E520B-A65B-CF45-9721-FF170C60C6F6}">
      <dgm:prSet/>
      <dgm:spPr/>
      <dgm:t>
        <a:bodyPr/>
        <a:lstStyle/>
        <a:p>
          <a:r>
            <a:rPr lang="en-US"/>
            <a:t>Availability</a:t>
          </a:r>
        </a:p>
      </dgm:t>
    </dgm:pt>
    <dgm:pt modelId="{F8AC072D-3B18-D847-9202-467A3988D1C0}" type="parTrans" cxnId="{91EF4330-1A3C-B448-AB57-768112BCDC74}">
      <dgm:prSet/>
      <dgm:spPr/>
      <dgm:t>
        <a:bodyPr/>
        <a:lstStyle/>
        <a:p>
          <a:endParaRPr lang="en-US"/>
        </a:p>
      </dgm:t>
    </dgm:pt>
    <dgm:pt modelId="{862863C1-81EA-8546-AB6D-4D5C4D1C0265}" type="sibTrans" cxnId="{91EF4330-1A3C-B448-AB57-768112BCDC74}">
      <dgm:prSet/>
      <dgm:spPr/>
      <dgm:t>
        <a:bodyPr/>
        <a:lstStyle/>
        <a:p>
          <a:endParaRPr lang="en-US"/>
        </a:p>
      </dgm:t>
    </dgm:pt>
    <dgm:pt modelId="{0D5C77F7-0906-F948-A945-08F14A23F4E5}" type="pres">
      <dgm:prSet presAssocID="{E9908F66-60C8-C44F-BCF4-A8E3FD58228A}" presName="compositeShape" presStyleCnt="0">
        <dgm:presLayoutVars>
          <dgm:chMax val="7"/>
          <dgm:dir/>
          <dgm:resizeHandles val="exact"/>
        </dgm:presLayoutVars>
      </dgm:prSet>
      <dgm:spPr/>
    </dgm:pt>
    <dgm:pt modelId="{A9BD69CB-A9F8-E94E-B45A-6192B6E96445}" type="pres">
      <dgm:prSet presAssocID="{238DCBFC-480B-2D47-8DAB-4AB6F62EFAD6}" presName="circ1" presStyleLbl="vennNode1" presStyleIdx="0" presStyleCnt="3"/>
      <dgm:spPr/>
    </dgm:pt>
    <dgm:pt modelId="{9BFECC45-5A3E-AC4E-96E5-68A5A9127F95}" type="pres">
      <dgm:prSet presAssocID="{238DCBFC-480B-2D47-8DAB-4AB6F62EFAD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0FDB876-7B9C-684D-88BA-E7573F3CAB48}" type="pres">
      <dgm:prSet presAssocID="{454EEF00-37C5-CC41-8ABE-3A385BE161B8}" presName="circ2" presStyleLbl="vennNode1" presStyleIdx="1" presStyleCnt="3"/>
      <dgm:spPr/>
    </dgm:pt>
    <dgm:pt modelId="{6F079EE3-0314-584F-8BA8-2CDF9C2E2810}" type="pres">
      <dgm:prSet presAssocID="{454EEF00-37C5-CC41-8ABE-3A385BE161B8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C4F4609-AB62-8C41-93F8-0D11AA7E5DF9}" type="pres">
      <dgm:prSet presAssocID="{F79E520B-A65B-CF45-9721-FF170C60C6F6}" presName="circ3" presStyleLbl="vennNode1" presStyleIdx="2" presStyleCnt="3"/>
      <dgm:spPr/>
    </dgm:pt>
    <dgm:pt modelId="{53F993C7-6C71-CA49-A923-477C09055227}" type="pres">
      <dgm:prSet presAssocID="{F79E520B-A65B-CF45-9721-FF170C60C6F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45B1D19-E581-1E49-8A78-C0177D6E3995}" type="presOf" srcId="{454EEF00-37C5-CC41-8ABE-3A385BE161B8}" destId="{6F079EE3-0314-584F-8BA8-2CDF9C2E2810}" srcOrd="1" destOrd="0" presId="urn:microsoft.com/office/officeart/2005/8/layout/venn1"/>
    <dgm:cxn modelId="{91EF4330-1A3C-B448-AB57-768112BCDC74}" srcId="{E9908F66-60C8-C44F-BCF4-A8E3FD58228A}" destId="{F79E520B-A65B-CF45-9721-FF170C60C6F6}" srcOrd="2" destOrd="0" parTransId="{F8AC072D-3B18-D847-9202-467A3988D1C0}" sibTransId="{862863C1-81EA-8546-AB6D-4D5C4D1C0265}"/>
    <dgm:cxn modelId="{FF48A640-405B-D841-B2EA-619B4537382A}" srcId="{E9908F66-60C8-C44F-BCF4-A8E3FD58228A}" destId="{238DCBFC-480B-2D47-8DAB-4AB6F62EFAD6}" srcOrd="0" destOrd="0" parTransId="{E9431303-3D66-684F-A500-29F3673B2BAB}" sibTransId="{9362777C-C20E-124A-B64E-3487D3EF5569}"/>
    <dgm:cxn modelId="{84669598-8BFD-7140-BB63-55BAB9EF6C0D}" type="presOf" srcId="{238DCBFC-480B-2D47-8DAB-4AB6F62EFAD6}" destId="{A9BD69CB-A9F8-E94E-B45A-6192B6E96445}" srcOrd="0" destOrd="0" presId="urn:microsoft.com/office/officeart/2005/8/layout/venn1"/>
    <dgm:cxn modelId="{EE5C77C9-D462-E340-BDE5-2313DA2EE47B}" type="presOf" srcId="{454EEF00-37C5-CC41-8ABE-3A385BE161B8}" destId="{20FDB876-7B9C-684D-88BA-E7573F3CAB48}" srcOrd="0" destOrd="0" presId="urn:microsoft.com/office/officeart/2005/8/layout/venn1"/>
    <dgm:cxn modelId="{2E9556CC-0F93-5541-B25D-E7532BDF121B}" type="presOf" srcId="{F79E520B-A65B-CF45-9721-FF170C60C6F6}" destId="{BC4F4609-AB62-8C41-93F8-0D11AA7E5DF9}" srcOrd="0" destOrd="0" presId="urn:microsoft.com/office/officeart/2005/8/layout/venn1"/>
    <dgm:cxn modelId="{62B084D1-AF95-AD4A-AF4B-0EF530CBF670}" srcId="{E9908F66-60C8-C44F-BCF4-A8E3FD58228A}" destId="{454EEF00-37C5-CC41-8ABE-3A385BE161B8}" srcOrd="1" destOrd="0" parTransId="{53FAE78E-B2D9-5940-A2CC-AE90493DACFE}" sibTransId="{3FA10552-BD6D-E849-B473-AD8A0A2D9350}"/>
    <dgm:cxn modelId="{E02D49DF-19EC-F34F-8DE1-CAD91C15349E}" type="presOf" srcId="{238DCBFC-480B-2D47-8DAB-4AB6F62EFAD6}" destId="{9BFECC45-5A3E-AC4E-96E5-68A5A9127F95}" srcOrd="1" destOrd="0" presId="urn:microsoft.com/office/officeart/2005/8/layout/venn1"/>
    <dgm:cxn modelId="{C09AFBE4-38AD-EB48-83FB-7B77A83A1FED}" type="presOf" srcId="{F79E520B-A65B-CF45-9721-FF170C60C6F6}" destId="{53F993C7-6C71-CA49-A923-477C09055227}" srcOrd="1" destOrd="0" presId="urn:microsoft.com/office/officeart/2005/8/layout/venn1"/>
    <dgm:cxn modelId="{8DB0F7F2-A097-2B49-BDFA-9D8BAAF28E49}" type="presOf" srcId="{E9908F66-60C8-C44F-BCF4-A8E3FD58228A}" destId="{0D5C77F7-0906-F948-A945-08F14A23F4E5}" srcOrd="0" destOrd="0" presId="urn:microsoft.com/office/officeart/2005/8/layout/venn1"/>
    <dgm:cxn modelId="{02170D04-7706-2143-A3B0-F9E547234ACC}" type="presParOf" srcId="{0D5C77F7-0906-F948-A945-08F14A23F4E5}" destId="{A9BD69CB-A9F8-E94E-B45A-6192B6E96445}" srcOrd="0" destOrd="0" presId="urn:microsoft.com/office/officeart/2005/8/layout/venn1"/>
    <dgm:cxn modelId="{B09C0428-AB12-A044-92E6-00E22397D10B}" type="presParOf" srcId="{0D5C77F7-0906-F948-A945-08F14A23F4E5}" destId="{9BFECC45-5A3E-AC4E-96E5-68A5A9127F95}" srcOrd="1" destOrd="0" presId="urn:microsoft.com/office/officeart/2005/8/layout/venn1"/>
    <dgm:cxn modelId="{E2BEAC2E-2FDA-9F43-883F-39CBF9AAA007}" type="presParOf" srcId="{0D5C77F7-0906-F948-A945-08F14A23F4E5}" destId="{20FDB876-7B9C-684D-88BA-E7573F3CAB48}" srcOrd="2" destOrd="0" presId="urn:microsoft.com/office/officeart/2005/8/layout/venn1"/>
    <dgm:cxn modelId="{0A2559D0-F977-6D42-A533-F2E45C56A075}" type="presParOf" srcId="{0D5C77F7-0906-F948-A945-08F14A23F4E5}" destId="{6F079EE3-0314-584F-8BA8-2CDF9C2E2810}" srcOrd="3" destOrd="0" presId="urn:microsoft.com/office/officeart/2005/8/layout/venn1"/>
    <dgm:cxn modelId="{37645900-453C-6949-AE34-63EE6A91B8A7}" type="presParOf" srcId="{0D5C77F7-0906-F948-A945-08F14A23F4E5}" destId="{BC4F4609-AB62-8C41-93F8-0D11AA7E5DF9}" srcOrd="4" destOrd="0" presId="urn:microsoft.com/office/officeart/2005/8/layout/venn1"/>
    <dgm:cxn modelId="{AFDBD3F5-DD75-9842-811E-D4D33FB1DF28}" type="presParOf" srcId="{0D5C77F7-0906-F948-A945-08F14A23F4E5}" destId="{53F993C7-6C71-CA49-A923-477C0905522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935898-F940-9F48-A4F5-2A749AB1E6CC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CF424D6B-2AB1-C143-928E-8792BCC8EA5E}">
      <dgm:prSet/>
      <dgm:spPr/>
      <dgm:t>
        <a:bodyPr/>
        <a:lstStyle/>
        <a:p>
          <a:r>
            <a:rPr lang="en-US" dirty="0"/>
            <a:t>6 nines (99.9999%) availability for each dependency</a:t>
          </a:r>
        </a:p>
      </dgm:t>
    </dgm:pt>
    <dgm:pt modelId="{204FD8FF-40A3-6340-8DF3-08EA3D2632AB}" type="parTrans" cxnId="{8D0424CF-00EA-2A4E-9BCB-A27069AE48D9}">
      <dgm:prSet/>
      <dgm:spPr/>
      <dgm:t>
        <a:bodyPr/>
        <a:lstStyle/>
        <a:p>
          <a:endParaRPr lang="en-US"/>
        </a:p>
      </dgm:t>
    </dgm:pt>
    <dgm:pt modelId="{EB4C669F-2BB7-ED41-9C57-A82D9B59845E}" type="sibTrans" cxnId="{8D0424CF-00EA-2A4E-9BCB-A27069AE48D9}">
      <dgm:prSet/>
      <dgm:spPr/>
      <dgm:t>
        <a:bodyPr/>
        <a:lstStyle/>
        <a:p>
          <a:endParaRPr lang="en-US"/>
        </a:p>
      </dgm:t>
    </dgm:pt>
    <dgm:pt modelId="{134D2E03-6F6D-E74B-A9C0-A69C520D71CE}">
      <dgm:prSet/>
      <dgm:spPr/>
      <dgm:t>
        <a:bodyPr/>
        <a:lstStyle/>
        <a:p>
          <a:r>
            <a:rPr lang="en-US"/>
            <a:t>One component failure leads to system failure</a:t>
          </a:r>
        </a:p>
      </dgm:t>
    </dgm:pt>
    <dgm:pt modelId="{A45878CD-0AD7-B943-ACF6-D4454F37501E}" type="parTrans" cxnId="{012C893C-CB8B-C446-82FF-F3F6350CCE2B}">
      <dgm:prSet/>
      <dgm:spPr/>
      <dgm:t>
        <a:bodyPr/>
        <a:lstStyle/>
        <a:p>
          <a:endParaRPr lang="en-US"/>
        </a:p>
      </dgm:t>
    </dgm:pt>
    <dgm:pt modelId="{5E657CFD-0C55-A849-9837-A3073CF7BF2E}" type="sibTrans" cxnId="{012C893C-CB8B-C446-82FF-F3F6350CCE2B}">
      <dgm:prSet/>
      <dgm:spPr/>
      <dgm:t>
        <a:bodyPr/>
        <a:lstStyle/>
        <a:p>
          <a:endParaRPr lang="en-US"/>
        </a:p>
      </dgm:t>
    </dgm:pt>
    <dgm:pt modelId="{97547B4A-24B9-8445-BC48-E28457859DED}">
      <dgm:prSet/>
      <dgm:spPr/>
      <dgm:t>
        <a:bodyPr/>
        <a:lstStyle/>
        <a:p>
          <a:r>
            <a:rPr lang="en-US"/>
            <a:t>Isolation for independence</a:t>
          </a:r>
        </a:p>
      </dgm:t>
    </dgm:pt>
    <dgm:pt modelId="{DE2F15B1-E5AD-4A42-9123-5C0D4199E69D}" type="parTrans" cxnId="{5C908F42-C852-A84F-9E31-760281DD1E59}">
      <dgm:prSet/>
      <dgm:spPr/>
      <dgm:t>
        <a:bodyPr/>
        <a:lstStyle/>
        <a:p>
          <a:endParaRPr lang="en-US"/>
        </a:p>
      </dgm:t>
    </dgm:pt>
    <dgm:pt modelId="{106C4389-604B-DB41-8561-CED6BE93E6C1}" type="sibTrans" cxnId="{5C908F42-C852-A84F-9E31-760281DD1E59}">
      <dgm:prSet/>
      <dgm:spPr/>
      <dgm:t>
        <a:bodyPr/>
        <a:lstStyle/>
        <a:p>
          <a:endParaRPr lang="en-US"/>
        </a:p>
      </dgm:t>
    </dgm:pt>
    <dgm:pt modelId="{0C8357A6-A426-2743-885A-03D9603DD38A}">
      <dgm:prSet/>
      <dgm:spPr/>
      <dgm:t>
        <a:bodyPr/>
        <a:lstStyle/>
        <a:p>
          <a:r>
            <a:rPr lang="en-US"/>
            <a:t>Component failure leads to degradation rather than system failure</a:t>
          </a:r>
        </a:p>
      </dgm:t>
    </dgm:pt>
    <dgm:pt modelId="{49B64508-BFCA-9449-BD9F-E6B5EA20B470}" type="parTrans" cxnId="{1CE89BE2-7500-3F46-A8AC-C91C735B0AB6}">
      <dgm:prSet/>
      <dgm:spPr/>
      <dgm:t>
        <a:bodyPr/>
        <a:lstStyle/>
        <a:p>
          <a:endParaRPr lang="en-US"/>
        </a:p>
      </dgm:t>
    </dgm:pt>
    <dgm:pt modelId="{F75E4D12-613A-0E4C-8BBB-26A8A4292929}" type="sibTrans" cxnId="{1CE89BE2-7500-3F46-A8AC-C91C735B0AB6}">
      <dgm:prSet/>
      <dgm:spPr/>
      <dgm:t>
        <a:bodyPr/>
        <a:lstStyle/>
        <a:p>
          <a:endParaRPr lang="en-US"/>
        </a:p>
      </dgm:t>
    </dgm:pt>
    <dgm:pt modelId="{9BEFF9E9-F797-D046-AC7A-CE9F16A2C92F}" type="pres">
      <dgm:prSet presAssocID="{7C935898-F940-9F48-A4F5-2A749AB1E6CC}" presName="linear" presStyleCnt="0">
        <dgm:presLayoutVars>
          <dgm:animLvl val="lvl"/>
          <dgm:resizeHandles val="exact"/>
        </dgm:presLayoutVars>
      </dgm:prSet>
      <dgm:spPr/>
    </dgm:pt>
    <dgm:pt modelId="{42925BDD-9ED4-DC42-A58D-FE3E75A680DC}" type="pres">
      <dgm:prSet presAssocID="{CF424D6B-2AB1-C143-928E-8792BCC8EA5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D8192D4-D203-9C4D-AB66-3849A7D6BAC4}" type="pres">
      <dgm:prSet presAssocID="{CF424D6B-2AB1-C143-928E-8792BCC8EA5E}" presName="childText" presStyleLbl="revTx" presStyleIdx="0" presStyleCnt="2">
        <dgm:presLayoutVars>
          <dgm:bulletEnabled val="1"/>
        </dgm:presLayoutVars>
      </dgm:prSet>
      <dgm:spPr/>
    </dgm:pt>
    <dgm:pt modelId="{697E199C-4C92-DA47-A0F4-1C26F90C7A0A}" type="pres">
      <dgm:prSet presAssocID="{97547B4A-24B9-8445-BC48-E28457859DE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A8D16DA-2B88-FA49-AA55-77405E3BBFDC}" type="pres">
      <dgm:prSet presAssocID="{97547B4A-24B9-8445-BC48-E28457859DE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12C893C-CB8B-C446-82FF-F3F6350CCE2B}" srcId="{CF424D6B-2AB1-C143-928E-8792BCC8EA5E}" destId="{134D2E03-6F6D-E74B-A9C0-A69C520D71CE}" srcOrd="0" destOrd="0" parTransId="{A45878CD-0AD7-B943-ACF6-D4454F37501E}" sibTransId="{5E657CFD-0C55-A849-9837-A3073CF7BF2E}"/>
    <dgm:cxn modelId="{5C908F42-C852-A84F-9E31-760281DD1E59}" srcId="{7C935898-F940-9F48-A4F5-2A749AB1E6CC}" destId="{97547B4A-24B9-8445-BC48-E28457859DED}" srcOrd="1" destOrd="0" parTransId="{DE2F15B1-E5AD-4A42-9123-5C0D4199E69D}" sibTransId="{106C4389-604B-DB41-8561-CED6BE93E6C1}"/>
    <dgm:cxn modelId="{37F0F070-7543-2D4A-A962-CE0715D41F0D}" type="presOf" srcId="{97547B4A-24B9-8445-BC48-E28457859DED}" destId="{697E199C-4C92-DA47-A0F4-1C26F90C7A0A}" srcOrd="0" destOrd="0" presId="urn:microsoft.com/office/officeart/2005/8/layout/vList2"/>
    <dgm:cxn modelId="{F8CC5B7F-24C0-2C4E-83BA-6E9472B0891A}" type="presOf" srcId="{CF424D6B-2AB1-C143-928E-8792BCC8EA5E}" destId="{42925BDD-9ED4-DC42-A58D-FE3E75A680DC}" srcOrd="0" destOrd="0" presId="urn:microsoft.com/office/officeart/2005/8/layout/vList2"/>
    <dgm:cxn modelId="{51040D9D-EA94-7C48-9E5A-FEC8732C88D4}" type="presOf" srcId="{134D2E03-6F6D-E74B-A9C0-A69C520D71CE}" destId="{DD8192D4-D203-9C4D-AB66-3849A7D6BAC4}" srcOrd="0" destOrd="0" presId="urn:microsoft.com/office/officeart/2005/8/layout/vList2"/>
    <dgm:cxn modelId="{8D0424CF-00EA-2A4E-9BCB-A27069AE48D9}" srcId="{7C935898-F940-9F48-A4F5-2A749AB1E6CC}" destId="{CF424D6B-2AB1-C143-928E-8792BCC8EA5E}" srcOrd="0" destOrd="0" parTransId="{204FD8FF-40A3-6340-8DF3-08EA3D2632AB}" sibTransId="{EB4C669F-2BB7-ED41-9C57-A82D9B59845E}"/>
    <dgm:cxn modelId="{1CE89BE2-7500-3F46-A8AC-C91C735B0AB6}" srcId="{97547B4A-24B9-8445-BC48-E28457859DED}" destId="{0C8357A6-A426-2743-885A-03D9603DD38A}" srcOrd="0" destOrd="0" parTransId="{49B64508-BFCA-9449-BD9F-E6B5EA20B470}" sibTransId="{F75E4D12-613A-0E4C-8BBB-26A8A4292929}"/>
    <dgm:cxn modelId="{F67AE4EE-349E-0446-AEBF-D6CF21F45B0E}" type="presOf" srcId="{7C935898-F940-9F48-A4F5-2A749AB1E6CC}" destId="{9BEFF9E9-F797-D046-AC7A-CE9F16A2C92F}" srcOrd="0" destOrd="0" presId="urn:microsoft.com/office/officeart/2005/8/layout/vList2"/>
    <dgm:cxn modelId="{606BC7FC-F407-294E-BAAB-C943B15BBB5C}" type="presOf" srcId="{0C8357A6-A426-2743-885A-03D9603DD38A}" destId="{4A8D16DA-2B88-FA49-AA55-77405E3BBFDC}" srcOrd="0" destOrd="0" presId="urn:microsoft.com/office/officeart/2005/8/layout/vList2"/>
    <dgm:cxn modelId="{42300C89-437B-6144-92F7-9CBBBD8500AB}" type="presParOf" srcId="{9BEFF9E9-F797-D046-AC7A-CE9F16A2C92F}" destId="{42925BDD-9ED4-DC42-A58D-FE3E75A680DC}" srcOrd="0" destOrd="0" presId="urn:microsoft.com/office/officeart/2005/8/layout/vList2"/>
    <dgm:cxn modelId="{E46674BA-A862-0441-B206-9D874A9C38E3}" type="presParOf" srcId="{9BEFF9E9-F797-D046-AC7A-CE9F16A2C92F}" destId="{DD8192D4-D203-9C4D-AB66-3849A7D6BAC4}" srcOrd="1" destOrd="0" presId="urn:microsoft.com/office/officeart/2005/8/layout/vList2"/>
    <dgm:cxn modelId="{1005E21B-2689-1240-A5BE-A50D2CFF63B1}" type="presParOf" srcId="{9BEFF9E9-F797-D046-AC7A-CE9F16A2C92F}" destId="{697E199C-4C92-DA47-A0F4-1C26F90C7A0A}" srcOrd="2" destOrd="0" presId="urn:microsoft.com/office/officeart/2005/8/layout/vList2"/>
    <dgm:cxn modelId="{ABCFB840-D4AA-E94E-9C28-9A5DE3B56A87}" type="presParOf" srcId="{9BEFF9E9-F797-D046-AC7A-CE9F16A2C92F}" destId="{4A8D16DA-2B88-FA49-AA55-77405E3BBFD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41A2449-0DE6-47C9-B6D7-F69E8599E62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F4B7BF1-1CF6-4EAC-A575-234D04990EA1}">
      <dgm:prSet/>
      <dgm:spPr/>
      <dgm:t>
        <a:bodyPr/>
        <a:lstStyle/>
        <a:p>
          <a:r>
            <a:rPr lang="en-US"/>
            <a:t>Cloud enabled: legacy enterprise applications that were running on an on-prem data center but have been modified to run on the cloud. </a:t>
          </a:r>
        </a:p>
      </dgm:t>
    </dgm:pt>
    <dgm:pt modelId="{1E5CE1E9-CD2A-4E4D-9F1B-51AB1ED4751D}" type="parTrans" cxnId="{CF6B5564-50DD-4E4B-B296-9AB8D4AFBEA3}">
      <dgm:prSet/>
      <dgm:spPr/>
      <dgm:t>
        <a:bodyPr/>
        <a:lstStyle/>
        <a:p>
          <a:endParaRPr lang="en-US"/>
        </a:p>
      </dgm:t>
    </dgm:pt>
    <dgm:pt modelId="{AC6D0BD8-0C6A-4CCA-9911-9781F9A1EAFF}" type="sibTrans" cxnId="{CF6B5564-50DD-4E4B-B296-9AB8D4AFBEA3}">
      <dgm:prSet/>
      <dgm:spPr/>
      <dgm:t>
        <a:bodyPr/>
        <a:lstStyle/>
        <a:p>
          <a:endParaRPr lang="en-US"/>
        </a:p>
      </dgm:t>
    </dgm:pt>
    <dgm:pt modelId="{89A4B728-0501-4214-89A4-11D20827F08C}">
      <dgm:prSet/>
      <dgm:spPr/>
      <dgm:t>
        <a:bodyPr/>
        <a:lstStyle/>
        <a:p>
          <a:r>
            <a:rPr lang="en-US"/>
            <a:t>Cloud-native refers to an application that was designed to reside in the cloud from the start. Cloud native involves cloud technologies like microservices, container orchestrators, and auto scaling. </a:t>
          </a:r>
        </a:p>
      </dgm:t>
    </dgm:pt>
    <dgm:pt modelId="{D274AE62-7EA0-4325-9E59-9FB8FBC5A385}" type="parTrans" cxnId="{77D7A842-F222-4455-B9B1-E7BC9C28D8D6}">
      <dgm:prSet/>
      <dgm:spPr/>
      <dgm:t>
        <a:bodyPr/>
        <a:lstStyle/>
        <a:p>
          <a:endParaRPr lang="en-US"/>
        </a:p>
      </dgm:t>
    </dgm:pt>
    <dgm:pt modelId="{F4F81010-ADF3-4562-825F-FC968DD2A962}" type="sibTrans" cxnId="{77D7A842-F222-4455-B9B1-E7BC9C28D8D6}">
      <dgm:prSet/>
      <dgm:spPr/>
      <dgm:t>
        <a:bodyPr/>
        <a:lstStyle/>
        <a:p>
          <a:endParaRPr lang="en-US"/>
        </a:p>
      </dgm:t>
    </dgm:pt>
    <dgm:pt modelId="{096D80CB-CA5C-4A9A-92B4-6472D9DCEFBD}" type="pres">
      <dgm:prSet presAssocID="{B41A2449-0DE6-47C9-B6D7-F69E8599E627}" presName="root" presStyleCnt="0">
        <dgm:presLayoutVars>
          <dgm:dir/>
          <dgm:resizeHandles val="exact"/>
        </dgm:presLayoutVars>
      </dgm:prSet>
      <dgm:spPr/>
    </dgm:pt>
    <dgm:pt modelId="{8A51C591-A331-4601-88C8-202CE2F0F034}" type="pres">
      <dgm:prSet presAssocID="{EF4B7BF1-1CF6-4EAC-A575-234D04990EA1}" presName="compNode" presStyleCnt="0"/>
      <dgm:spPr/>
    </dgm:pt>
    <dgm:pt modelId="{6C529AC1-1A6E-4D3F-AFC7-F0883AB1D906}" type="pres">
      <dgm:prSet presAssocID="{EF4B7BF1-1CF6-4EAC-A575-234D04990EA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E67C96A6-CAFF-4E6F-ABBF-4B1E44EBB51B}" type="pres">
      <dgm:prSet presAssocID="{EF4B7BF1-1CF6-4EAC-A575-234D04990EA1}" presName="spaceRect" presStyleCnt="0"/>
      <dgm:spPr/>
    </dgm:pt>
    <dgm:pt modelId="{424E638B-183C-4373-9E93-11D8D7A06663}" type="pres">
      <dgm:prSet presAssocID="{EF4B7BF1-1CF6-4EAC-A575-234D04990EA1}" presName="textRect" presStyleLbl="revTx" presStyleIdx="0" presStyleCnt="2">
        <dgm:presLayoutVars>
          <dgm:chMax val="1"/>
          <dgm:chPref val="1"/>
        </dgm:presLayoutVars>
      </dgm:prSet>
      <dgm:spPr/>
    </dgm:pt>
    <dgm:pt modelId="{6008D63B-7A68-4F62-9111-F145FAF2CA1D}" type="pres">
      <dgm:prSet presAssocID="{AC6D0BD8-0C6A-4CCA-9911-9781F9A1EAFF}" presName="sibTrans" presStyleCnt="0"/>
      <dgm:spPr/>
    </dgm:pt>
    <dgm:pt modelId="{C180111E-4CF9-4DDF-8C44-F085EB77455A}" type="pres">
      <dgm:prSet presAssocID="{89A4B728-0501-4214-89A4-11D20827F08C}" presName="compNode" presStyleCnt="0"/>
      <dgm:spPr/>
    </dgm:pt>
    <dgm:pt modelId="{309126B8-3F02-4850-B8A0-380738003EC4}" type="pres">
      <dgm:prSet presAssocID="{89A4B728-0501-4214-89A4-11D20827F08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bow"/>
        </a:ext>
      </dgm:extLst>
    </dgm:pt>
    <dgm:pt modelId="{DF259DA1-CA0B-4C08-8CCE-DB8D555E8E01}" type="pres">
      <dgm:prSet presAssocID="{89A4B728-0501-4214-89A4-11D20827F08C}" presName="spaceRect" presStyleCnt="0"/>
      <dgm:spPr/>
    </dgm:pt>
    <dgm:pt modelId="{09B8112C-BE22-45E9-BA42-97D2DAC3B118}" type="pres">
      <dgm:prSet presAssocID="{89A4B728-0501-4214-89A4-11D20827F08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7D7A842-F222-4455-B9B1-E7BC9C28D8D6}" srcId="{B41A2449-0DE6-47C9-B6D7-F69E8599E627}" destId="{89A4B728-0501-4214-89A4-11D20827F08C}" srcOrd="1" destOrd="0" parTransId="{D274AE62-7EA0-4325-9E59-9FB8FBC5A385}" sibTransId="{F4F81010-ADF3-4562-825F-FC968DD2A962}"/>
    <dgm:cxn modelId="{CF6B5564-50DD-4E4B-B296-9AB8D4AFBEA3}" srcId="{B41A2449-0DE6-47C9-B6D7-F69E8599E627}" destId="{EF4B7BF1-1CF6-4EAC-A575-234D04990EA1}" srcOrd="0" destOrd="0" parTransId="{1E5CE1E9-CD2A-4E4D-9F1B-51AB1ED4751D}" sibTransId="{AC6D0BD8-0C6A-4CCA-9911-9781F9A1EAFF}"/>
    <dgm:cxn modelId="{4D0A0C96-7163-4E15-A96F-13EAFC2127EF}" type="presOf" srcId="{EF4B7BF1-1CF6-4EAC-A575-234D04990EA1}" destId="{424E638B-183C-4373-9E93-11D8D7A06663}" srcOrd="0" destOrd="0" presId="urn:microsoft.com/office/officeart/2018/2/layout/IconLabelList"/>
    <dgm:cxn modelId="{8A22FFC5-C24E-4977-8C27-DD9E1ED3A7EE}" type="presOf" srcId="{B41A2449-0DE6-47C9-B6D7-F69E8599E627}" destId="{096D80CB-CA5C-4A9A-92B4-6472D9DCEFBD}" srcOrd="0" destOrd="0" presId="urn:microsoft.com/office/officeart/2018/2/layout/IconLabelList"/>
    <dgm:cxn modelId="{DA6C9DD2-2941-47AD-A55E-ECBCEDDE7918}" type="presOf" srcId="{89A4B728-0501-4214-89A4-11D20827F08C}" destId="{09B8112C-BE22-45E9-BA42-97D2DAC3B118}" srcOrd="0" destOrd="0" presId="urn:microsoft.com/office/officeart/2018/2/layout/IconLabelList"/>
    <dgm:cxn modelId="{A4B888B8-E232-493B-89FE-45C4EB47965D}" type="presParOf" srcId="{096D80CB-CA5C-4A9A-92B4-6472D9DCEFBD}" destId="{8A51C591-A331-4601-88C8-202CE2F0F034}" srcOrd="0" destOrd="0" presId="urn:microsoft.com/office/officeart/2018/2/layout/IconLabelList"/>
    <dgm:cxn modelId="{FE2C36C1-E439-49F2-B6C4-3E236AE3EDE3}" type="presParOf" srcId="{8A51C591-A331-4601-88C8-202CE2F0F034}" destId="{6C529AC1-1A6E-4D3F-AFC7-F0883AB1D906}" srcOrd="0" destOrd="0" presId="urn:microsoft.com/office/officeart/2018/2/layout/IconLabelList"/>
    <dgm:cxn modelId="{F34A1834-945D-48B4-8AA7-EC9C696B8361}" type="presParOf" srcId="{8A51C591-A331-4601-88C8-202CE2F0F034}" destId="{E67C96A6-CAFF-4E6F-ABBF-4B1E44EBB51B}" srcOrd="1" destOrd="0" presId="urn:microsoft.com/office/officeart/2018/2/layout/IconLabelList"/>
    <dgm:cxn modelId="{93F2748C-7929-4028-9A53-EACC9008CF5F}" type="presParOf" srcId="{8A51C591-A331-4601-88C8-202CE2F0F034}" destId="{424E638B-183C-4373-9E93-11D8D7A06663}" srcOrd="2" destOrd="0" presId="urn:microsoft.com/office/officeart/2018/2/layout/IconLabelList"/>
    <dgm:cxn modelId="{4AEF23F6-C434-4A2A-9FC7-EBFE20D57FC3}" type="presParOf" srcId="{096D80CB-CA5C-4A9A-92B4-6472D9DCEFBD}" destId="{6008D63B-7A68-4F62-9111-F145FAF2CA1D}" srcOrd="1" destOrd="0" presId="urn:microsoft.com/office/officeart/2018/2/layout/IconLabelList"/>
    <dgm:cxn modelId="{9AD1C130-E3D1-4A05-9E73-7B9B63BB954C}" type="presParOf" srcId="{096D80CB-CA5C-4A9A-92B4-6472D9DCEFBD}" destId="{C180111E-4CF9-4DDF-8C44-F085EB77455A}" srcOrd="2" destOrd="0" presId="urn:microsoft.com/office/officeart/2018/2/layout/IconLabelList"/>
    <dgm:cxn modelId="{02AD154F-DD99-4E82-984F-5A6500A4E422}" type="presParOf" srcId="{C180111E-4CF9-4DDF-8C44-F085EB77455A}" destId="{309126B8-3F02-4850-B8A0-380738003EC4}" srcOrd="0" destOrd="0" presId="urn:microsoft.com/office/officeart/2018/2/layout/IconLabelList"/>
    <dgm:cxn modelId="{53656C46-C0D0-48E3-BF21-460A96DF8A49}" type="presParOf" srcId="{C180111E-4CF9-4DDF-8C44-F085EB77455A}" destId="{DF259DA1-CA0B-4C08-8CCE-DB8D555E8E01}" srcOrd="1" destOrd="0" presId="urn:microsoft.com/office/officeart/2018/2/layout/IconLabelList"/>
    <dgm:cxn modelId="{C248EAC6-D92A-4AD0-AA43-9BA764D23DD9}" type="presParOf" srcId="{C180111E-4CF9-4DDF-8C44-F085EB77455A}" destId="{09B8112C-BE22-45E9-BA42-97D2DAC3B11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D7FCE45-E96B-4E8A-9390-51DF3DC42B20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7AD5776-C212-40CA-9895-BE80C66933A8}">
      <dgm:prSet/>
      <dgm:spPr/>
      <dgm:t>
        <a:bodyPr/>
        <a:lstStyle/>
        <a:p>
          <a:r>
            <a:rPr lang="en-US"/>
            <a:t>Immutable infrastructure</a:t>
          </a:r>
        </a:p>
      </dgm:t>
    </dgm:pt>
    <dgm:pt modelId="{449477EB-617D-449C-A943-8BB5DCD3DA73}" type="parTrans" cxnId="{BA603625-F046-4F6B-92CB-AFDCF5B9DEF5}">
      <dgm:prSet/>
      <dgm:spPr/>
      <dgm:t>
        <a:bodyPr/>
        <a:lstStyle/>
        <a:p>
          <a:endParaRPr lang="en-US"/>
        </a:p>
      </dgm:t>
    </dgm:pt>
    <dgm:pt modelId="{12E8B8A4-B123-44B8-B233-1E08E5C4D591}" type="sibTrans" cxnId="{BA603625-F046-4F6B-92CB-AFDCF5B9DEF5}">
      <dgm:prSet/>
      <dgm:spPr/>
      <dgm:t>
        <a:bodyPr/>
        <a:lstStyle/>
        <a:p>
          <a:endParaRPr lang="en-US"/>
        </a:p>
      </dgm:t>
    </dgm:pt>
    <dgm:pt modelId="{3AA28EC3-7348-464A-9544-F627B6677D13}">
      <dgm:prSet/>
      <dgm:spPr/>
      <dgm:t>
        <a:bodyPr/>
        <a:lstStyle/>
        <a:p>
          <a:r>
            <a:rPr lang="en-US"/>
            <a:t>Microservices</a:t>
          </a:r>
        </a:p>
      </dgm:t>
    </dgm:pt>
    <dgm:pt modelId="{20707831-29CF-4EA3-8F94-36A49FBA1134}" type="parTrans" cxnId="{1190DA9D-C8A1-4618-93B6-ABA4BC52DF4C}">
      <dgm:prSet/>
      <dgm:spPr/>
      <dgm:t>
        <a:bodyPr/>
        <a:lstStyle/>
        <a:p>
          <a:endParaRPr lang="en-US"/>
        </a:p>
      </dgm:t>
    </dgm:pt>
    <dgm:pt modelId="{B8FFCC42-3096-4878-82F8-9CF40DFE44F3}" type="sibTrans" cxnId="{1190DA9D-C8A1-4618-93B6-ABA4BC52DF4C}">
      <dgm:prSet/>
      <dgm:spPr/>
      <dgm:t>
        <a:bodyPr/>
        <a:lstStyle/>
        <a:p>
          <a:endParaRPr lang="en-US"/>
        </a:p>
      </dgm:t>
    </dgm:pt>
    <dgm:pt modelId="{AC3DDC3D-268B-4F51-BC89-193B75904A68}">
      <dgm:prSet/>
      <dgm:spPr/>
      <dgm:t>
        <a:bodyPr/>
        <a:lstStyle/>
        <a:p>
          <a:r>
            <a:rPr lang="en-US"/>
            <a:t>API</a:t>
          </a:r>
        </a:p>
      </dgm:t>
    </dgm:pt>
    <dgm:pt modelId="{746A1022-82D9-4410-9904-14F424196799}" type="parTrans" cxnId="{A656E119-8EA8-48CA-A234-FDADC3E41400}">
      <dgm:prSet/>
      <dgm:spPr/>
      <dgm:t>
        <a:bodyPr/>
        <a:lstStyle/>
        <a:p>
          <a:endParaRPr lang="en-US"/>
        </a:p>
      </dgm:t>
    </dgm:pt>
    <dgm:pt modelId="{55C7E675-9354-4FB5-AA2D-3D6A309C5A25}" type="sibTrans" cxnId="{A656E119-8EA8-48CA-A234-FDADC3E41400}">
      <dgm:prSet/>
      <dgm:spPr/>
      <dgm:t>
        <a:bodyPr/>
        <a:lstStyle/>
        <a:p>
          <a:endParaRPr lang="en-US"/>
        </a:p>
      </dgm:t>
    </dgm:pt>
    <dgm:pt modelId="{99D02E4B-7DC2-4F5D-BC65-21178B07C6A5}">
      <dgm:prSet/>
      <dgm:spPr/>
      <dgm:t>
        <a:bodyPr/>
        <a:lstStyle/>
        <a:p>
          <a:r>
            <a:rPr lang="en-US"/>
            <a:t>Service mesh</a:t>
          </a:r>
        </a:p>
      </dgm:t>
    </dgm:pt>
    <dgm:pt modelId="{3016D54F-AFDE-4933-AC8A-26CD8B072588}" type="parTrans" cxnId="{0431009B-0A72-4571-8908-3915ECCC9FF3}">
      <dgm:prSet/>
      <dgm:spPr/>
      <dgm:t>
        <a:bodyPr/>
        <a:lstStyle/>
        <a:p>
          <a:endParaRPr lang="en-US"/>
        </a:p>
      </dgm:t>
    </dgm:pt>
    <dgm:pt modelId="{1151DCF2-164A-4750-9012-AD2B49004F2D}" type="sibTrans" cxnId="{0431009B-0A72-4571-8908-3915ECCC9FF3}">
      <dgm:prSet/>
      <dgm:spPr/>
      <dgm:t>
        <a:bodyPr/>
        <a:lstStyle/>
        <a:p>
          <a:endParaRPr lang="en-US"/>
        </a:p>
      </dgm:t>
    </dgm:pt>
    <dgm:pt modelId="{428A0ECA-BDA1-43B9-B239-856C85237378}">
      <dgm:prSet/>
      <dgm:spPr/>
      <dgm:t>
        <a:bodyPr/>
        <a:lstStyle/>
        <a:p>
          <a:r>
            <a:rPr lang="en-US"/>
            <a:t>Containers</a:t>
          </a:r>
        </a:p>
      </dgm:t>
    </dgm:pt>
    <dgm:pt modelId="{01201107-812C-4A98-B77B-D9BED1CED51C}" type="parTrans" cxnId="{63AB6FE5-362B-49AB-8235-38469FB3388D}">
      <dgm:prSet/>
      <dgm:spPr/>
      <dgm:t>
        <a:bodyPr/>
        <a:lstStyle/>
        <a:p>
          <a:endParaRPr lang="en-US"/>
        </a:p>
      </dgm:t>
    </dgm:pt>
    <dgm:pt modelId="{6B1B44A3-84B7-4D30-946C-8ED75C676694}" type="sibTrans" cxnId="{63AB6FE5-362B-49AB-8235-38469FB3388D}">
      <dgm:prSet/>
      <dgm:spPr/>
      <dgm:t>
        <a:bodyPr/>
        <a:lstStyle/>
        <a:p>
          <a:endParaRPr lang="en-US"/>
        </a:p>
      </dgm:t>
    </dgm:pt>
    <dgm:pt modelId="{F8D62783-3A9E-9B4B-A9B2-A93999315004}" type="pres">
      <dgm:prSet presAssocID="{AD7FCE45-E96B-4E8A-9390-51DF3DC42B20}" presName="linear" presStyleCnt="0">
        <dgm:presLayoutVars>
          <dgm:animLvl val="lvl"/>
          <dgm:resizeHandles val="exact"/>
        </dgm:presLayoutVars>
      </dgm:prSet>
      <dgm:spPr/>
    </dgm:pt>
    <dgm:pt modelId="{00FADD0C-730B-1B49-9C48-3C46A1556D2A}" type="pres">
      <dgm:prSet presAssocID="{D7AD5776-C212-40CA-9895-BE80C66933A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E6DC697-72CE-A04B-BCED-8211355F7995}" type="pres">
      <dgm:prSet presAssocID="{12E8B8A4-B123-44B8-B233-1E08E5C4D591}" presName="spacer" presStyleCnt="0"/>
      <dgm:spPr/>
    </dgm:pt>
    <dgm:pt modelId="{04867020-AA9E-BF40-B4B8-122F1742EE0C}" type="pres">
      <dgm:prSet presAssocID="{3AA28EC3-7348-464A-9544-F627B6677D1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26D2531-4297-EA49-93A7-CC68D55FA399}" type="pres">
      <dgm:prSet presAssocID="{B8FFCC42-3096-4878-82F8-9CF40DFE44F3}" presName="spacer" presStyleCnt="0"/>
      <dgm:spPr/>
    </dgm:pt>
    <dgm:pt modelId="{254B5742-1A11-3D41-848F-A783B48E9C61}" type="pres">
      <dgm:prSet presAssocID="{AC3DDC3D-268B-4F51-BC89-193B75904A6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FBB4160-EC69-C44B-BD53-6F3F0983355C}" type="pres">
      <dgm:prSet presAssocID="{55C7E675-9354-4FB5-AA2D-3D6A309C5A25}" presName="spacer" presStyleCnt="0"/>
      <dgm:spPr/>
    </dgm:pt>
    <dgm:pt modelId="{0D43A769-3741-9845-8AD8-996B5B9CD30F}" type="pres">
      <dgm:prSet presAssocID="{99D02E4B-7DC2-4F5D-BC65-21178B07C6A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88F503F-6CEA-1446-9369-25AAE804D9CA}" type="pres">
      <dgm:prSet presAssocID="{1151DCF2-164A-4750-9012-AD2B49004F2D}" presName="spacer" presStyleCnt="0"/>
      <dgm:spPr/>
    </dgm:pt>
    <dgm:pt modelId="{F5D1B4C6-7FEF-2B41-883E-2028F441FB50}" type="pres">
      <dgm:prSet presAssocID="{428A0ECA-BDA1-43B9-B239-856C8523737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656E119-8EA8-48CA-A234-FDADC3E41400}" srcId="{AD7FCE45-E96B-4E8A-9390-51DF3DC42B20}" destId="{AC3DDC3D-268B-4F51-BC89-193B75904A68}" srcOrd="2" destOrd="0" parTransId="{746A1022-82D9-4410-9904-14F424196799}" sibTransId="{55C7E675-9354-4FB5-AA2D-3D6A309C5A25}"/>
    <dgm:cxn modelId="{BA603625-F046-4F6B-92CB-AFDCF5B9DEF5}" srcId="{AD7FCE45-E96B-4E8A-9390-51DF3DC42B20}" destId="{D7AD5776-C212-40CA-9895-BE80C66933A8}" srcOrd="0" destOrd="0" parTransId="{449477EB-617D-449C-A943-8BB5DCD3DA73}" sibTransId="{12E8B8A4-B123-44B8-B233-1E08E5C4D591}"/>
    <dgm:cxn modelId="{4FE3CF3D-4A05-B14B-BE83-9DF9263E7C7B}" type="presOf" srcId="{AD7FCE45-E96B-4E8A-9390-51DF3DC42B20}" destId="{F8D62783-3A9E-9B4B-A9B2-A93999315004}" srcOrd="0" destOrd="0" presId="urn:microsoft.com/office/officeart/2005/8/layout/vList2"/>
    <dgm:cxn modelId="{22002248-3D59-044B-8756-865F7F7009B1}" type="presOf" srcId="{AC3DDC3D-268B-4F51-BC89-193B75904A68}" destId="{254B5742-1A11-3D41-848F-A783B48E9C61}" srcOrd="0" destOrd="0" presId="urn:microsoft.com/office/officeart/2005/8/layout/vList2"/>
    <dgm:cxn modelId="{770B074F-3C4B-F34E-85A1-7769B91F8FF8}" type="presOf" srcId="{99D02E4B-7DC2-4F5D-BC65-21178B07C6A5}" destId="{0D43A769-3741-9845-8AD8-996B5B9CD30F}" srcOrd="0" destOrd="0" presId="urn:microsoft.com/office/officeart/2005/8/layout/vList2"/>
    <dgm:cxn modelId="{0D5CC36F-A818-E142-B2E0-7C31F82F7692}" type="presOf" srcId="{3AA28EC3-7348-464A-9544-F627B6677D13}" destId="{04867020-AA9E-BF40-B4B8-122F1742EE0C}" srcOrd="0" destOrd="0" presId="urn:microsoft.com/office/officeart/2005/8/layout/vList2"/>
    <dgm:cxn modelId="{0431009B-0A72-4571-8908-3915ECCC9FF3}" srcId="{AD7FCE45-E96B-4E8A-9390-51DF3DC42B20}" destId="{99D02E4B-7DC2-4F5D-BC65-21178B07C6A5}" srcOrd="3" destOrd="0" parTransId="{3016D54F-AFDE-4933-AC8A-26CD8B072588}" sibTransId="{1151DCF2-164A-4750-9012-AD2B49004F2D}"/>
    <dgm:cxn modelId="{1190DA9D-C8A1-4618-93B6-ABA4BC52DF4C}" srcId="{AD7FCE45-E96B-4E8A-9390-51DF3DC42B20}" destId="{3AA28EC3-7348-464A-9544-F627B6677D13}" srcOrd="1" destOrd="0" parTransId="{20707831-29CF-4EA3-8F94-36A49FBA1134}" sibTransId="{B8FFCC42-3096-4878-82F8-9CF40DFE44F3}"/>
    <dgm:cxn modelId="{490F5CB5-86CB-CC4A-AB31-F603F5D1D81B}" type="presOf" srcId="{428A0ECA-BDA1-43B9-B239-856C85237378}" destId="{F5D1B4C6-7FEF-2B41-883E-2028F441FB50}" srcOrd="0" destOrd="0" presId="urn:microsoft.com/office/officeart/2005/8/layout/vList2"/>
    <dgm:cxn modelId="{63AB6FE5-362B-49AB-8235-38469FB3388D}" srcId="{AD7FCE45-E96B-4E8A-9390-51DF3DC42B20}" destId="{428A0ECA-BDA1-43B9-B239-856C85237378}" srcOrd="4" destOrd="0" parTransId="{01201107-812C-4A98-B77B-D9BED1CED51C}" sibTransId="{6B1B44A3-84B7-4D30-946C-8ED75C676694}"/>
    <dgm:cxn modelId="{319566F2-EDE5-4E4E-AC59-8A60541C8C60}" type="presOf" srcId="{D7AD5776-C212-40CA-9895-BE80C66933A8}" destId="{00FADD0C-730B-1B49-9C48-3C46A1556D2A}" srcOrd="0" destOrd="0" presId="urn:microsoft.com/office/officeart/2005/8/layout/vList2"/>
    <dgm:cxn modelId="{515CC905-ED76-3E4D-BF79-A24CD051A392}" type="presParOf" srcId="{F8D62783-3A9E-9B4B-A9B2-A93999315004}" destId="{00FADD0C-730B-1B49-9C48-3C46A1556D2A}" srcOrd="0" destOrd="0" presId="urn:microsoft.com/office/officeart/2005/8/layout/vList2"/>
    <dgm:cxn modelId="{96874EA9-1EEC-BF4C-88B1-18172AC79F3B}" type="presParOf" srcId="{F8D62783-3A9E-9B4B-A9B2-A93999315004}" destId="{5E6DC697-72CE-A04B-BCED-8211355F7995}" srcOrd="1" destOrd="0" presId="urn:microsoft.com/office/officeart/2005/8/layout/vList2"/>
    <dgm:cxn modelId="{9495BBA1-47E9-7047-8D7C-BE05BEA13B99}" type="presParOf" srcId="{F8D62783-3A9E-9B4B-A9B2-A93999315004}" destId="{04867020-AA9E-BF40-B4B8-122F1742EE0C}" srcOrd="2" destOrd="0" presId="urn:microsoft.com/office/officeart/2005/8/layout/vList2"/>
    <dgm:cxn modelId="{624BBEB0-4BD6-4740-980A-9290B92C1DAE}" type="presParOf" srcId="{F8D62783-3A9E-9B4B-A9B2-A93999315004}" destId="{926D2531-4297-EA49-93A7-CC68D55FA399}" srcOrd="3" destOrd="0" presId="urn:microsoft.com/office/officeart/2005/8/layout/vList2"/>
    <dgm:cxn modelId="{346C744B-77DF-E748-AE42-280CFB9670C5}" type="presParOf" srcId="{F8D62783-3A9E-9B4B-A9B2-A93999315004}" destId="{254B5742-1A11-3D41-848F-A783B48E9C61}" srcOrd="4" destOrd="0" presId="urn:microsoft.com/office/officeart/2005/8/layout/vList2"/>
    <dgm:cxn modelId="{68D70776-22C1-934B-87E1-3E57DEF19B0B}" type="presParOf" srcId="{F8D62783-3A9E-9B4B-A9B2-A93999315004}" destId="{6FBB4160-EC69-C44B-BD53-6F3F0983355C}" srcOrd="5" destOrd="0" presId="urn:microsoft.com/office/officeart/2005/8/layout/vList2"/>
    <dgm:cxn modelId="{BC0F4245-28EB-1844-AF43-B8FC046886A4}" type="presParOf" srcId="{F8D62783-3A9E-9B4B-A9B2-A93999315004}" destId="{0D43A769-3741-9845-8AD8-996B5B9CD30F}" srcOrd="6" destOrd="0" presId="urn:microsoft.com/office/officeart/2005/8/layout/vList2"/>
    <dgm:cxn modelId="{3C4B6614-ED4A-8D45-A542-88DA335BA384}" type="presParOf" srcId="{F8D62783-3A9E-9B4B-A9B2-A93999315004}" destId="{688F503F-6CEA-1446-9369-25AAE804D9CA}" srcOrd="7" destOrd="0" presId="urn:microsoft.com/office/officeart/2005/8/layout/vList2"/>
    <dgm:cxn modelId="{5FA05A54-A9F6-7348-955C-3B7A6ECDAC95}" type="presParOf" srcId="{F8D62783-3A9E-9B4B-A9B2-A93999315004}" destId="{F5D1B4C6-7FEF-2B41-883E-2028F441FB5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B732DD-6AC3-48B2-B05D-6F02A8AFB7B4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6F1FFCB-DB0A-40DA-9F27-0673B43150B9}">
      <dgm:prSet/>
      <dgm:spPr/>
      <dgm:t>
        <a:bodyPr/>
        <a:lstStyle/>
        <a:p>
          <a:r>
            <a:rPr lang="en-US" dirty="0"/>
            <a:t>CI/CD</a:t>
          </a:r>
        </a:p>
      </dgm:t>
    </dgm:pt>
    <dgm:pt modelId="{AD87EA9A-CD00-4344-85FB-44DFAFD247B6}" type="parTrans" cxnId="{959D6241-9229-4E61-B655-5A4087A10BF6}">
      <dgm:prSet/>
      <dgm:spPr/>
      <dgm:t>
        <a:bodyPr/>
        <a:lstStyle/>
        <a:p>
          <a:endParaRPr lang="en-US"/>
        </a:p>
      </dgm:t>
    </dgm:pt>
    <dgm:pt modelId="{F72F2F4B-B68C-419D-8286-9570E8A8860E}" type="sibTrans" cxnId="{959D6241-9229-4E61-B655-5A4087A10BF6}">
      <dgm:prSet/>
      <dgm:spPr/>
      <dgm:t>
        <a:bodyPr/>
        <a:lstStyle/>
        <a:p>
          <a:endParaRPr lang="en-US"/>
        </a:p>
      </dgm:t>
    </dgm:pt>
    <dgm:pt modelId="{F0EDA6A3-64DB-464B-AE67-FA4D58760D2C}">
      <dgm:prSet/>
      <dgm:spPr/>
      <dgm:t>
        <a:bodyPr/>
        <a:lstStyle/>
        <a:p>
          <a:r>
            <a:rPr lang="en-US" dirty="0"/>
            <a:t>Containers</a:t>
          </a:r>
        </a:p>
      </dgm:t>
    </dgm:pt>
    <dgm:pt modelId="{91CCF230-1EBD-4558-8306-458B62B3B962}" type="parTrans" cxnId="{3C0E5454-450B-4A39-9FB7-4B73B4ECFE94}">
      <dgm:prSet/>
      <dgm:spPr/>
      <dgm:t>
        <a:bodyPr/>
        <a:lstStyle/>
        <a:p>
          <a:endParaRPr lang="en-US"/>
        </a:p>
      </dgm:t>
    </dgm:pt>
    <dgm:pt modelId="{1125E6CD-F0D2-4B4C-8DCE-6D342CA06040}" type="sibTrans" cxnId="{3C0E5454-450B-4A39-9FB7-4B73B4ECFE94}">
      <dgm:prSet/>
      <dgm:spPr/>
      <dgm:t>
        <a:bodyPr/>
        <a:lstStyle/>
        <a:p>
          <a:endParaRPr lang="en-US"/>
        </a:p>
      </dgm:t>
    </dgm:pt>
    <dgm:pt modelId="{C3BDC29C-9A57-464B-AB16-48EDE3CFD7A9}">
      <dgm:prSet/>
      <dgm:spPr/>
      <dgm:t>
        <a:bodyPr/>
        <a:lstStyle/>
        <a:p>
          <a:r>
            <a:rPr lang="en-US" dirty="0"/>
            <a:t>DevOps</a:t>
          </a:r>
        </a:p>
      </dgm:t>
    </dgm:pt>
    <dgm:pt modelId="{F40945A2-FE5E-4FBB-BDE3-1F4C0E2B4D7D}" type="parTrans" cxnId="{404B5D3E-F548-490C-9FBB-CE3BB50C46A0}">
      <dgm:prSet/>
      <dgm:spPr/>
      <dgm:t>
        <a:bodyPr/>
        <a:lstStyle/>
        <a:p>
          <a:endParaRPr lang="en-US"/>
        </a:p>
      </dgm:t>
    </dgm:pt>
    <dgm:pt modelId="{97C095B3-F82B-4FB2-8BB0-1C8DA208EF1F}" type="sibTrans" cxnId="{404B5D3E-F548-490C-9FBB-CE3BB50C46A0}">
      <dgm:prSet/>
      <dgm:spPr/>
      <dgm:t>
        <a:bodyPr/>
        <a:lstStyle/>
        <a:p>
          <a:endParaRPr lang="en-US"/>
        </a:p>
      </dgm:t>
    </dgm:pt>
    <dgm:pt modelId="{F1E03D72-40BE-4EB5-97B9-5CF60E844F4F}">
      <dgm:prSet/>
      <dgm:spPr/>
      <dgm:t>
        <a:bodyPr/>
        <a:lstStyle/>
        <a:p>
          <a:r>
            <a:rPr lang="en-US" dirty="0"/>
            <a:t>Execution Environment</a:t>
          </a:r>
        </a:p>
      </dgm:t>
    </dgm:pt>
    <dgm:pt modelId="{87367AC3-FE27-4F0D-80E9-A81ABA03834D}" type="parTrans" cxnId="{7B28010A-DEC6-4CD4-A6FB-3B127CF83FB0}">
      <dgm:prSet/>
      <dgm:spPr/>
      <dgm:t>
        <a:bodyPr/>
        <a:lstStyle/>
        <a:p>
          <a:endParaRPr lang="en-US"/>
        </a:p>
      </dgm:t>
    </dgm:pt>
    <dgm:pt modelId="{39B461F7-3DB6-438C-AE3F-BC275A223574}" type="sibTrans" cxnId="{7B28010A-DEC6-4CD4-A6FB-3B127CF83FB0}">
      <dgm:prSet/>
      <dgm:spPr/>
      <dgm:t>
        <a:bodyPr/>
        <a:lstStyle/>
        <a:p>
          <a:endParaRPr lang="en-US"/>
        </a:p>
      </dgm:t>
    </dgm:pt>
    <dgm:pt modelId="{E560ADA5-5523-F74B-849C-2F83BBBBC587}" type="pres">
      <dgm:prSet presAssocID="{07B732DD-6AC3-48B2-B05D-6F02A8AFB7B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978768-5A2D-374E-9B36-CCEF95ADB01C}" type="pres">
      <dgm:prSet presAssocID="{B6F1FFCB-DB0A-40DA-9F27-0673B43150B9}" presName="hierRoot1" presStyleCnt="0"/>
      <dgm:spPr/>
    </dgm:pt>
    <dgm:pt modelId="{F163FABC-FA44-C443-8A3C-26DECFA5B941}" type="pres">
      <dgm:prSet presAssocID="{B6F1FFCB-DB0A-40DA-9F27-0673B43150B9}" presName="composite" presStyleCnt="0"/>
      <dgm:spPr/>
    </dgm:pt>
    <dgm:pt modelId="{362EC97F-9DE9-194C-85E5-0B2C34628416}" type="pres">
      <dgm:prSet presAssocID="{B6F1FFCB-DB0A-40DA-9F27-0673B43150B9}" presName="background" presStyleLbl="node0" presStyleIdx="0" presStyleCnt="4"/>
      <dgm:spPr/>
    </dgm:pt>
    <dgm:pt modelId="{71EC38FA-2861-7C4C-9EDB-402FB704CD17}" type="pres">
      <dgm:prSet presAssocID="{B6F1FFCB-DB0A-40DA-9F27-0673B43150B9}" presName="text" presStyleLbl="fgAcc0" presStyleIdx="0" presStyleCnt="4">
        <dgm:presLayoutVars>
          <dgm:chPref val="3"/>
        </dgm:presLayoutVars>
      </dgm:prSet>
      <dgm:spPr/>
    </dgm:pt>
    <dgm:pt modelId="{63F2AB9E-442D-DA48-AD7B-283F7C1029FB}" type="pres">
      <dgm:prSet presAssocID="{B6F1FFCB-DB0A-40DA-9F27-0673B43150B9}" presName="hierChild2" presStyleCnt="0"/>
      <dgm:spPr/>
    </dgm:pt>
    <dgm:pt modelId="{1930F74B-CC3E-5C4B-A827-730189121735}" type="pres">
      <dgm:prSet presAssocID="{F0EDA6A3-64DB-464B-AE67-FA4D58760D2C}" presName="hierRoot1" presStyleCnt="0"/>
      <dgm:spPr/>
    </dgm:pt>
    <dgm:pt modelId="{857D8CD5-7811-504A-8937-F438102EE5BA}" type="pres">
      <dgm:prSet presAssocID="{F0EDA6A3-64DB-464B-AE67-FA4D58760D2C}" presName="composite" presStyleCnt="0"/>
      <dgm:spPr/>
    </dgm:pt>
    <dgm:pt modelId="{D881A11F-73CF-764F-817C-67D9F5931890}" type="pres">
      <dgm:prSet presAssocID="{F0EDA6A3-64DB-464B-AE67-FA4D58760D2C}" presName="background" presStyleLbl="node0" presStyleIdx="1" presStyleCnt="4"/>
      <dgm:spPr/>
    </dgm:pt>
    <dgm:pt modelId="{06BCB01A-6590-CB45-BAD5-5D5A7838F0CD}" type="pres">
      <dgm:prSet presAssocID="{F0EDA6A3-64DB-464B-AE67-FA4D58760D2C}" presName="text" presStyleLbl="fgAcc0" presStyleIdx="1" presStyleCnt="4">
        <dgm:presLayoutVars>
          <dgm:chPref val="3"/>
        </dgm:presLayoutVars>
      </dgm:prSet>
      <dgm:spPr/>
    </dgm:pt>
    <dgm:pt modelId="{88C022F6-2BA3-584E-9455-54EB19074761}" type="pres">
      <dgm:prSet presAssocID="{F0EDA6A3-64DB-464B-AE67-FA4D58760D2C}" presName="hierChild2" presStyleCnt="0"/>
      <dgm:spPr/>
    </dgm:pt>
    <dgm:pt modelId="{F3E227B9-8E61-9749-B2A8-0EB2E66CABBD}" type="pres">
      <dgm:prSet presAssocID="{C3BDC29C-9A57-464B-AB16-48EDE3CFD7A9}" presName="hierRoot1" presStyleCnt="0"/>
      <dgm:spPr/>
    </dgm:pt>
    <dgm:pt modelId="{6C68EC44-5FAA-524A-A202-3C479126643E}" type="pres">
      <dgm:prSet presAssocID="{C3BDC29C-9A57-464B-AB16-48EDE3CFD7A9}" presName="composite" presStyleCnt="0"/>
      <dgm:spPr/>
    </dgm:pt>
    <dgm:pt modelId="{61F712F2-2B30-F946-8B6A-A5199AA7CC0A}" type="pres">
      <dgm:prSet presAssocID="{C3BDC29C-9A57-464B-AB16-48EDE3CFD7A9}" presName="background" presStyleLbl="node0" presStyleIdx="2" presStyleCnt="4"/>
      <dgm:spPr/>
    </dgm:pt>
    <dgm:pt modelId="{74233D45-0E2A-6D42-8B20-11FB49198D05}" type="pres">
      <dgm:prSet presAssocID="{C3BDC29C-9A57-464B-AB16-48EDE3CFD7A9}" presName="text" presStyleLbl="fgAcc0" presStyleIdx="2" presStyleCnt="4">
        <dgm:presLayoutVars>
          <dgm:chPref val="3"/>
        </dgm:presLayoutVars>
      </dgm:prSet>
      <dgm:spPr/>
    </dgm:pt>
    <dgm:pt modelId="{94633CAF-8CC4-4442-B2F5-BEF2F9208540}" type="pres">
      <dgm:prSet presAssocID="{C3BDC29C-9A57-464B-AB16-48EDE3CFD7A9}" presName="hierChild2" presStyleCnt="0"/>
      <dgm:spPr/>
    </dgm:pt>
    <dgm:pt modelId="{CAD2160F-82D2-884D-BD73-FD1AB5C7E05A}" type="pres">
      <dgm:prSet presAssocID="{F1E03D72-40BE-4EB5-97B9-5CF60E844F4F}" presName="hierRoot1" presStyleCnt="0"/>
      <dgm:spPr/>
    </dgm:pt>
    <dgm:pt modelId="{699D8D0E-8A4B-BD4A-8AC2-6A50CB0F24C6}" type="pres">
      <dgm:prSet presAssocID="{F1E03D72-40BE-4EB5-97B9-5CF60E844F4F}" presName="composite" presStyleCnt="0"/>
      <dgm:spPr/>
    </dgm:pt>
    <dgm:pt modelId="{874BC094-CA7A-EB40-BD45-3BB9606D1C3C}" type="pres">
      <dgm:prSet presAssocID="{F1E03D72-40BE-4EB5-97B9-5CF60E844F4F}" presName="background" presStyleLbl="node0" presStyleIdx="3" presStyleCnt="4"/>
      <dgm:spPr/>
    </dgm:pt>
    <dgm:pt modelId="{2444379E-E04A-9A4B-8175-493031597022}" type="pres">
      <dgm:prSet presAssocID="{F1E03D72-40BE-4EB5-97B9-5CF60E844F4F}" presName="text" presStyleLbl="fgAcc0" presStyleIdx="3" presStyleCnt="4">
        <dgm:presLayoutVars>
          <dgm:chPref val="3"/>
        </dgm:presLayoutVars>
      </dgm:prSet>
      <dgm:spPr/>
    </dgm:pt>
    <dgm:pt modelId="{7BD71046-FEE4-DB47-96A2-586F5CCF62BE}" type="pres">
      <dgm:prSet presAssocID="{F1E03D72-40BE-4EB5-97B9-5CF60E844F4F}" presName="hierChild2" presStyleCnt="0"/>
      <dgm:spPr/>
    </dgm:pt>
  </dgm:ptLst>
  <dgm:cxnLst>
    <dgm:cxn modelId="{7B28010A-DEC6-4CD4-A6FB-3B127CF83FB0}" srcId="{07B732DD-6AC3-48B2-B05D-6F02A8AFB7B4}" destId="{F1E03D72-40BE-4EB5-97B9-5CF60E844F4F}" srcOrd="3" destOrd="0" parTransId="{87367AC3-FE27-4F0D-80E9-A81ABA03834D}" sibTransId="{39B461F7-3DB6-438C-AE3F-BC275A223574}"/>
    <dgm:cxn modelId="{F4295233-CD52-8E4A-B817-A182EE1442BE}" type="presOf" srcId="{C3BDC29C-9A57-464B-AB16-48EDE3CFD7A9}" destId="{74233D45-0E2A-6D42-8B20-11FB49198D05}" srcOrd="0" destOrd="0" presId="urn:microsoft.com/office/officeart/2005/8/layout/hierarchy1"/>
    <dgm:cxn modelId="{ECEDBD39-EFC7-FF43-97FE-FD25063BF67F}" type="presOf" srcId="{B6F1FFCB-DB0A-40DA-9F27-0673B43150B9}" destId="{71EC38FA-2861-7C4C-9EDB-402FB704CD17}" srcOrd="0" destOrd="0" presId="urn:microsoft.com/office/officeart/2005/8/layout/hierarchy1"/>
    <dgm:cxn modelId="{404B5D3E-F548-490C-9FBB-CE3BB50C46A0}" srcId="{07B732DD-6AC3-48B2-B05D-6F02A8AFB7B4}" destId="{C3BDC29C-9A57-464B-AB16-48EDE3CFD7A9}" srcOrd="2" destOrd="0" parTransId="{F40945A2-FE5E-4FBB-BDE3-1F4C0E2B4D7D}" sibTransId="{97C095B3-F82B-4FB2-8BB0-1C8DA208EF1F}"/>
    <dgm:cxn modelId="{959D6241-9229-4E61-B655-5A4087A10BF6}" srcId="{07B732DD-6AC3-48B2-B05D-6F02A8AFB7B4}" destId="{B6F1FFCB-DB0A-40DA-9F27-0673B43150B9}" srcOrd="0" destOrd="0" parTransId="{AD87EA9A-CD00-4344-85FB-44DFAFD247B6}" sibTransId="{F72F2F4B-B68C-419D-8286-9570E8A8860E}"/>
    <dgm:cxn modelId="{3C0E5454-450B-4A39-9FB7-4B73B4ECFE94}" srcId="{07B732DD-6AC3-48B2-B05D-6F02A8AFB7B4}" destId="{F0EDA6A3-64DB-464B-AE67-FA4D58760D2C}" srcOrd="1" destOrd="0" parTransId="{91CCF230-1EBD-4558-8306-458B62B3B962}" sibTransId="{1125E6CD-F0D2-4B4C-8DCE-6D342CA06040}"/>
    <dgm:cxn modelId="{7DAD0862-1703-8744-8F9F-62230D70458C}" type="presOf" srcId="{F1E03D72-40BE-4EB5-97B9-5CF60E844F4F}" destId="{2444379E-E04A-9A4B-8175-493031597022}" srcOrd="0" destOrd="0" presId="urn:microsoft.com/office/officeart/2005/8/layout/hierarchy1"/>
    <dgm:cxn modelId="{560EE778-093F-3E44-8EDB-0575E6A48EC1}" type="presOf" srcId="{F0EDA6A3-64DB-464B-AE67-FA4D58760D2C}" destId="{06BCB01A-6590-CB45-BAD5-5D5A7838F0CD}" srcOrd="0" destOrd="0" presId="urn:microsoft.com/office/officeart/2005/8/layout/hierarchy1"/>
    <dgm:cxn modelId="{7D91F68A-FFF7-844E-B79B-ED89D6FB48F5}" type="presOf" srcId="{07B732DD-6AC3-48B2-B05D-6F02A8AFB7B4}" destId="{E560ADA5-5523-F74B-849C-2F83BBBBC587}" srcOrd="0" destOrd="0" presId="urn:microsoft.com/office/officeart/2005/8/layout/hierarchy1"/>
    <dgm:cxn modelId="{F5E2E4E2-2510-2E49-8B15-6C38E2D90E1B}" type="presParOf" srcId="{E560ADA5-5523-F74B-849C-2F83BBBBC587}" destId="{82978768-5A2D-374E-9B36-CCEF95ADB01C}" srcOrd="0" destOrd="0" presId="urn:microsoft.com/office/officeart/2005/8/layout/hierarchy1"/>
    <dgm:cxn modelId="{9D998653-34C7-C64B-A6B1-663924ADB7DF}" type="presParOf" srcId="{82978768-5A2D-374E-9B36-CCEF95ADB01C}" destId="{F163FABC-FA44-C443-8A3C-26DECFA5B941}" srcOrd="0" destOrd="0" presId="urn:microsoft.com/office/officeart/2005/8/layout/hierarchy1"/>
    <dgm:cxn modelId="{9432670F-4DD3-D840-8AEB-8105A0142C10}" type="presParOf" srcId="{F163FABC-FA44-C443-8A3C-26DECFA5B941}" destId="{362EC97F-9DE9-194C-85E5-0B2C34628416}" srcOrd="0" destOrd="0" presId="urn:microsoft.com/office/officeart/2005/8/layout/hierarchy1"/>
    <dgm:cxn modelId="{51D4684D-EEBD-6B48-B3ED-3D259C746E32}" type="presParOf" srcId="{F163FABC-FA44-C443-8A3C-26DECFA5B941}" destId="{71EC38FA-2861-7C4C-9EDB-402FB704CD17}" srcOrd="1" destOrd="0" presId="urn:microsoft.com/office/officeart/2005/8/layout/hierarchy1"/>
    <dgm:cxn modelId="{954B772B-DEA1-9B44-8129-40BA2907EF05}" type="presParOf" srcId="{82978768-5A2D-374E-9B36-CCEF95ADB01C}" destId="{63F2AB9E-442D-DA48-AD7B-283F7C1029FB}" srcOrd="1" destOrd="0" presId="urn:microsoft.com/office/officeart/2005/8/layout/hierarchy1"/>
    <dgm:cxn modelId="{2D792610-BA17-E941-AD5E-457861229AB7}" type="presParOf" srcId="{E560ADA5-5523-F74B-849C-2F83BBBBC587}" destId="{1930F74B-CC3E-5C4B-A827-730189121735}" srcOrd="1" destOrd="0" presId="urn:microsoft.com/office/officeart/2005/8/layout/hierarchy1"/>
    <dgm:cxn modelId="{768B6296-C263-014C-A010-18C2646F205B}" type="presParOf" srcId="{1930F74B-CC3E-5C4B-A827-730189121735}" destId="{857D8CD5-7811-504A-8937-F438102EE5BA}" srcOrd="0" destOrd="0" presId="urn:microsoft.com/office/officeart/2005/8/layout/hierarchy1"/>
    <dgm:cxn modelId="{6D53F475-E616-CD41-8935-9B2E06221DE1}" type="presParOf" srcId="{857D8CD5-7811-504A-8937-F438102EE5BA}" destId="{D881A11F-73CF-764F-817C-67D9F5931890}" srcOrd="0" destOrd="0" presId="urn:microsoft.com/office/officeart/2005/8/layout/hierarchy1"/>
    <dgm:cxn modelId="{C2FC15CF-1B26-694B-AFDF-D5567D39792D}" type="presParOf" srcId="{857D8CD5-7811-504A-8937-F438102EE5BA}" destId="{06BCB01A-6590-CB45-BAD5-5D5A7838F0CD}" srcOrd="1" destOrd="0" presId="urn:microsoft.com/office/officeart/2005/8/layout/hierarchy1"/>
    <dgm:cxn modelId="{A702D1E9-EBEE-A046-8461-3BDD182E39B5}" type="presParOf" srcId="{1930F74B-CC3E-5C4B-A827-730189121735}" destId="{88C022F6-2BA3-584E-9455-54EB19074761}" srcOrd="1" destOrd="0" presId="urn:microsoft.com/office/officeart/2005/8/layout/hierarchy1"/>
    <dgm:cxn modelId="{8B0BB4B3-7104-B943-B0F3-F6893B7CEE81}" type="presParOf" srcId="{E560ADA5-5523-F74B-849C-2F83BBBBC587}" destId="{F3E227B9-8E61-9749-B2A8-0EB2E66CABBD}" srcOrd="2" destOrd="0" presId="urn:microsoft.com/office/officeart/2005/8/layout/hierarchy1"/>
    <dgm:cxn modelId="{57458723-165F-C648-A1DB-2918BAF5FAB8}" type="presParOf" srcId="{F3E227B9-8E61-9749-B2A8-0EB2E66CABBD}" destId="{6C68EC44-5FAA-524A-A202-3C479126643E}" srcOrd="0" destOrd="0" presId="urn:microsoft.com/office/officeart/2005/8/layout/hierarchy1"/>
    <dgm:cxn modelId="{CBB1C9A0-B332-5140-B3F9-2EBCF932ACB5}" type="presParOf" srcId="{6C68EC44-5FAA-524A-A202-3C479126643E}" destId="{61F712F2-2B30-F946-8B6A-A5199AA7CC0A}" srcOrd="0" destOrd="0" presId="urn:microsoft.com/office/officeart/2005/8/layout/hierarchy1"/>
    <dgm:cxn modelId="{E7A6DEDE-61B6-314D-826F-0AC10098CEE5}" type="presParOf" srcId="{6C68EC44-5FAA-524A-A202-3C479126643E}" destId="{74233D45-0E2A-6D42-8B20-11FB49198D05}" srcOrd="1" destOrd="0" presId="urn:microsoft.com/office/officeart/2005/8/layout/hierarchy1"/>
    <dgm:cxn modelId="{0960DA00-37BC-CA44-925A-0455858516BD}" type="presParOf" srcId="{F3E227B9-8E61-9749-B2A8-0EB2E66CABBD}" destId="{94633CAF-8CC4-4442-B2F5-BEF2F9208540}" srcOrd="1" destOrd="0" presId="urn:microsoft.com/office/officeart/2005/8/layout/hierarchy1"/>
    <dgm:cxn modelId="{CB97FEAC-B51B-4B47-B3A4-B3837120A2BB}" type="presParOf" srcId="{E560ADA5-5523-F74B-849C-2F83BBBBC587}" destId="{CAD2160F-82D2-884D-BD73-FD1AB5C7E05A}" srcOrd="3" destOrd="0" presId="urn:microsoft.com/office/officeart/2005/8/layout/hierarchy1"/>
    <dgm:cxn modelId="{2A05CF58-62EB-6C40-BE81-53CB6B90253D}" type="presParOf" srcId="{CAD2160F-82D2-884D-BD73-FD1AB5C7E05A}" destId="{699D8D0E-8A4B-BD4A-8AC2-6A50CB0F24C6}" srcOrd="0" destOrd="0" presId="urn:microsoft.com/office/officeart/2005/8/layout/hierarchy1"/>
    <dgm:cxn modelId="{615FB867-86C0-344E-82EE-45483248B38B}" type="presParOf" srcId="{699D8D0E-8A4B-BD4A-8AC2-6A50CB0F24C6}" destId="{874BC094-CA7A-EB40-BD45-3BB9606D1C3C}" srcOrd="0" destOrd="0" presId="urn:microsoft.com/office/officeart/2005/8/layout/hierarchy1"/>
    <dgm:cxn modelId="{266A8C1D-3E7F-474A-A83B-117A1BE1B3D0}" type="presParOf" srcId="{699D8D0E-8A4B-BD4A-8AC2-6A50CB0F24C6}" destId="{2444379E-E04A-9A4B-8175-493031597022}" srcOrd="1" destOrd="0" presId="urn:microsoft.com/office/officeart/2005/8/layout/hierarchy1"/>
    <dgm:cxn modelId="{65639787-FA44-134F-9FC1-F2B4CF789FCC}" type="presParOf" srcId="{CAD2160F-82D2-884D-BD73-FD1AB5C7E05A}" destId="{7BD71046-FEE4-DB47-96A2-586F5CCF62B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C5DDA1-D527-49C9-98D2-D921A537156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1AACC5D-9AB9-4892-AABE-C415323254D5}">
      <dgm:prSet/>
      <dgm:spPr/>
      <dgm:t>
        <a:bodyPr/>
        <a:lstStyle/>
        <a:p>
          <a:r>
            <a:rPr lang="en-US"/>
            <a:t>Microservices and Microliths </a:t>
          </a:r>
        </a:p>
      </dgm:t>
    </dgm:pt>
    <dgm:pt modelId="{2A2C1E0A-EDB8-4DD8-921E-980255B0B5D9}" type="parTrans" cxnId="{A1664AA3-DEF2-4BFE-A09A-923466521C1F}">
      <dgm:prSet/>
      <dgm:spPr/>
      <dgm:t>
        <a:bodyPr/>
        <a:lstStyle/>
        <a:p>
          <a:endParaRPr lang="en-US"/>
        </a:p>
      </dgm:t>
    </dgm:pt>
    <dgm:pt modelId="{5329B04D-2817-4A91-B879-B60C5D73E36D}" type="sibTrans" cxnId="{A1664AA3-DEF2-4BFE-A09A-923466521C1F}">
      <dgm:prSet/>
      <dgm:spPr/>
      <dgm:t>
        <a:bodyPr/>
        <a:lstStyle/>
        <a:p>
          <a:endParaRPr lang="en-US"/>
        </a:p>
      </dgm:t>
    </dgm:pt>
    <dgm:pt modelId="{CC5BA505-2543-4989-B72F-DF1B85D466D0}">
      <dgm:prSet/>
      <dgm:spPr/>
      <dgm:t>
        <a:bodyPr/>
        <a:lstStyle/>
        <a:p>
          <a:r>
            <a:rPr lang="en-US" dirty="0"/>
            <a:t>Robots not pets</a:t>
          </a:r>
        </a:p>
      </dgm:t>
    </dgm:pt>
    <dgm:pt modelId="{EA86A21B-7FA8-4282-959E-AD9CEC352D92}" type="parTrans" cxnId="{284E6E73-7655-43BB-AD1B-A8FD2C271695}">
      <dgm:prSet/>
      <dgm:spPr/>
      <dgm:t>
        <a:bodyPr/>
        <a:lstStyle/>
        <a:p>
          <a:endParaRPr lang="en-US"/>
        </a:p>
      </dgm:t>
    </dgm:pt>
    <dgm:pt modelId="{190A8523-E501-4367-B657-480D558685FC}" type="sibTrans" cxnId="{284E6E73-7655-43BB-AD1B-A8FD2C271695}">
      <dgm:prSet/>
      <dgm:spPr/>
      <dgm:t>
        <a:bodyPr/>
        <a:lstStyle/>
        <a:p>
          <a:endParaRPr lang="en-US"/>
        </a:p>
      </dgm:t>
    </dgm:pt>
    <dgm:pt modelId="{F69A776B-C89C-4A65-B091-FC703CCB7E39}">
      <dgm:prSet/>
      <dgm:spPr/>
      <dgm:t>
        <a:bodyPr/>
        <a:lstStyle/>
        <a:p>
          <a:r>
            <a:rPr lang="en-US"/>
            <a:t>Observability and control baked in</a:t>
          </a:r>
        </a:p>
      </dgm:t>
    </dgm:pt>
    <dgm:pt modelId="{6F5CA679-7A3A-4FA2-A481-79F28557CC6D}" type="parTrans" cxnId="{7FFE581D-E802-45C7-9ECF-6142FA2ED665}">
      <dgm:prSet/>
      <dgm:spPr/>
      <dgm:t>
        <a:bodyPr/>
        <a:lstStyle/>
        <a:p>
          <a:endParaRPr lang="en-US"/>
        </a:p>
      </dgm:t>
    </dgm:pt>
    <dgm:pt modelId="{B9E9847D-5434-46D6-8B37-7EE210ABC1B2}" type="sibTrans" cxnId="{7FFE581D-E802-45C7-9ECF-6142FA2ED665}">
      <dgm:prSet/>
      <dgm:spPr/>
      <dgm:t>
        <a:bodyPr/>
        <a:lstStyle/>
        <a:p>
          <a:endParaRPr lang="en-US"/>
        </a:p>
      </dgm:t>
    </dgm:pt>
    <dgm:pt modelId="{937B47F2-E1FD-4A60-A6AC-5E81075D88C4}">
      <dgm:prSet/>
      <dgm:spPr/>
      <dgm:t>
        <a:bodyPr/>
        <a:lstStyle/>
        <a:p>
          <a:r>
            <a:rPr lang="en-US"/>
            <a:t>Traffic patterns: Blue/Green, Smart Routing, Load Balancing</a:t>
          </a:r>
        </a:p>
      </dgm:t>
    </dgm:pt>
    <dgm:pt modelId="{E176FC96-6547-4A6F-8BDA-9429BFC26D71}" type="parTrans" cxnId="{3C821D29-D0BA-4EB3-B1D5-A6D4A4F511B5}">
      <dgm:prSet/>
      <dgm:spPr/>
      <dgm:t>
        <a:bodyPr/>
        <a:lstStyle/>
        <a:p>
          <a:endParaRPr lang="en-US"/>
        </a:p>
      </dgm:t>
    </dgm:pt>
    <dgm:pt modelId="{6126CA05-41A3-4201-A80C-253F26008D08}" type="sibTrans" cxnId="{3C821D29-D0BA-4EB3-B1D5-A6D4A4F511B5}">
      <dgm:prSet/>
      <dgm:spPr/>
      <dgm:t>
        <a:bodyPr/>
        <a:lstStyle/>
        <a:p>
          <a:endParaRPr lang="en-US"/>
        </a:p>
      </dgm:t>
    </dgm:pt>
    <dgm:pt modelId="{CF21ACB0-CFD0-4C64-914D-33C251884C38}" type="pres">
      <dgm:prSet presAssocID="{D5C5DDA1-D527-49C9-98D2-D921A5371567}" presName="root" presStyleCnt="0">
        <dgm:presLayoutVars>
          <dgm:dir/>
          <dgm:resizeHandles val="exact"/>
        </dgm:presLayoutVars>
      </dgm:prSet>
      <dgm:spPr/>
    </dgm:pt>
    <dgm:pt modelId="{D935F09B-0DB8-4713-8255-6DE95CCD5819}" type="pres">
      <dgm:prSet presAssocID="{F1AACC5D-9AB9-4892-AABE-C415323254D5}" presName="compNode" presStyleCnt="0"/>
      <dgm:spPr/>
    </dgm:pt>
    <dgm:pt modelId="{DB23D120-49B4-4112-B17F-F5544F97D554}" type="pres">
      <dgm:prSet presAssocID="{F1AACC5D-9AB9-4892-AABE-C415323254D5}" presName="bgRect" presStyleLbl="bgShp" presStyleIdx="0" presStyleCnt="4"/>
      <dgm:spPr/>
    </dgm:pt>
    <dgm:pt modelId="{B3C8EF92-F1CA-4002-9B52-6067D18505C6}" type="pres">
      <dgm:prSet presAssocID="{F1AACC5D-9AB9-4892-AABE-C415323254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C56540E-25C8-4145-AABF-1E6994E245E1}" type="pres">
      <dgm:prSet presAssocID="{F1AACC5D-9AB9-4892-AABE-C415323254D5}" presName="spaceRect" presStyleCnt="0"/>
      <dgm:spPr/>
    </dgm:pt>
    <dgm:pt modelId="{074B02FB-1A4F-4C6E-987E-9F9C0A44F5DA}" type="pres">
      <dgm:prSet presAssocID="{F1AACC5D-9AB9-4892-AABE-C415323254D5}" presName="parTx" presStyleLbl="revTx" presStyleIdx="0" presStyleCnt="4">
        <dgm:presLayoutVars>
          <dgm:chMax val="0"/>
          <dgm:chPref val="0"/>
        </dgm:presLayoutVars>
      </dgm:prSet>
      <dgm:spPr/>
    </dgm:pt>
    <dgm:pt modelId="{84EACF0A-952C-408B-9435-B2C88DE453A0}" type="pres">
      <dgm:prSet presAssocID="{5329B04D-2817-4A91-B879-B60C5D73E36D}" presName="sibTrans" presStyleCnt="0"/>
      <dgm:spPr/>
    </dgm:pt>
    <dgm:pt modelId="{A84003A8-8E57-4DEF-BCC5-8C01805CE7A1}" type="pres">
      <dgm:prSet presAssocID="{CC5BA505-2543-4989-B72F-DF1B85D466D0}" presName="compNode" presStyleCnt="0"/>
      <dgm:spPr/>
    </dgm:pt>
    <dgm:pt modelId="{5DCDCB71-B44D-4B9C-8510-8952D1A1DD27}" type="pres">
      <dgm:prSet presAssocID="{CC5BA505-2543-4989-B72F-DF1B85D466D0}" presName="bgRect" presStyleLbl="bgShp" presStyleIdx="1" presStyleCnt="4"/>
      <dgm:spPr/>
    </dgm:pt>
    <dgm:pt modelId="{88502272-D112-4533-A95F-C9736234B957}" type="pres">
      <dgm:prSet presAssocID="{CC5BA505-2543-4989-B72F-DF1B85D466D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w"/>
        </a:ext>
      </dgm:extLst>
    </dgm:pt>
    <dgm:pt modelId="{8438477D-B62A-4042-B816-E7B463CE6D9E}" type="pres">
      <dgm:prSet presAssocID="{CC5BA505-2543-4989-B72F-DF1B85D466D0}" presName="spaceRect" presStyleCnt="0"/>
      <dgm:spPr/>
    </dgm:pt>
    <dgm:pt modelId="{73F7599A-2500-48AC-BB3C-4BD6457516AA}" type="pres">
      <dgm:prSet presAssocID="{CC5BA505-2543-4989-B72F-DF1B85D466D0}" presName="parTx" presStyleLbl="revTx" presStyleIdx="1" presStyleCnt="4">
        <dgm:presLayoutVars>
          <dgm:chMax val="0"/>
          <dgm:chPref val="0"/>
        </dgm:presLayoutVars>
      </dgm:prSet>
      <dgm:spPr/>
    </dgm:pt>
    <dgm:pt modelId="{D5230B2B-E045-460B-B421-D45F85A314F2}" type="pres">
      <dgm:prSet presAssocID="{190A8523-E501-4367-B657-480D558685FC}" presName="sibTrans" presStyleCnt="0"/>
      <dgm:spPr/>
    </dgm:pt>
    <dgm:pt modelId="{F5E1F919-C659-46D5-A2D5-1C1B6E6B8F1D}" type="pres">
      <dgm:prSet presAssocID="{F69A776B-C89C-4A65-B091-FC703CCB7E39}" presName="compNode" presStyleCnt="0"/>
      <dgm:spPr/>
    </dgm:pt>
    <dgm:pt modelId="{8CB39335-CE70-4B33-A96B-6E6A6644B140}" type="pres">
      <dgm:prSet presAssocID="{F69A776B-C89C-4A65-B091-FC703CCB7E39}" presName="bgRect" presStyleLbl="bgShp" presStyleIdx="2" presStyleCnt="4"/>
      <dgm:spPr/>
    </dgm:pt>
    <dgm:pt modelId="{46CA4D27-C2B1-4734-BC36-FCE6053CFB5D}" type="pres">
      <dgm:prSet presAssocID="{F69A776B-C89C-4A65-B091-FC703CCB7E3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pcake"/>
        </a:ext>
      </dgm:extLst>
    </dgm:pt>
    <dgm:pt modelId="{2D9A4902-94C2-4A26-AEC2-9FA0782FD901}" type="pres">
      <dgm:prSet presAssocID="{F69A776B-C89C-4A65-B091-FC703CCB7E39}" presName="spaceRect" presStyleCnt="0"/>
      <dgm:spPr/>
    </dgm:pt>
    <dgm:pt modelId="{1B0A244D-60F5-4BFC-AF91-C40C8649AD27}" type="pres">
      <dgm:prSet presAssocID="{F69A776B-C89C-4A65-B091-FC703CCB7E39}" presName="parTx" presStyleLbl="revTx" presStyleIdx="2" presStyleCnt="4">
        <dgm:presLayoutVars>
          <dgm:chMax val="0"/>
          <dgm:chPref val="0"/>
        </dgm:presLayoutVars>
      </dgm:prSet>
      <dgm:spPr/>
    </dgm:pt>
    <dgm:pt modelId="{21F23776-C4A5-40AD-9E8A-8CA01A38AE9C}" type="pres">
      <dgm:prSet presAssocID="{B9E9847D-5434-46D6-8B37-7EE210ABC1B2}" presName="sibTrans" presStyleCnt="0"/>
      <dgm:spPr/>
    </dgm:pt>
    <dgm:pt modelId="{7E48FB34-2FD0-4AE9-A3EE-8446B4F77515}" type="pres">
      <dgm:prSet presAssocID="{937B47F2-E1FD-4A60-A6AC-5E81075D88C4}" presName="compNode" presStyleCnt="0"/>
      <dgm:spPr/>
    </dgm:pt>
    <dgm:pt modelId="{95DFDEA4-681A-4E9D-9F05-5E0E1A57A333}" type="pres">
      <dgm:prSet presAssocID="{937B47F2-E1FD-4A60-A6AC-5E81075D88C4}" presName="bgRect" presStyleLbl="bgShp" presStyleIdx="3" presStyleCnt="4"/>
      <dgm:spPr/>
    </dgm:pt>
    <dgm:pt modelId="{0E0D2C66-0E93-4A1D-B8CB-1D4EDCB7B226}" type="pres">
      <dgm:prSet presAssocID="{937B47F2-E1FD-4A60-A6AC-5E81075D88C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B81AAE2A-9DBE-4FD5-A1F6-08C8B6555CD4}" type="pres">
      <dgm:prSet presAssocID="{937B47F2-E1FD-4A60-A6AC-5E81075D88C4}" presName="spaceRect" presStyleCnt="0"/>
      <dgm:spPr/>
    </dgm:pt>
    <dgm:pt modelId="{4DAB6F0F-80DC-4EA5-B2DF-76778946CC92}" type="pres">
      <dgm:prSet presAssocID="{937B47F2-E1FD-4A60-A6AC-5E81075D88C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FFE581D-E802-45C7-9ECF-6142FA2ED665}" srcId="{D5C5DDA1-D527-49C9-98D2-D921A5371567}" destId="{F69A776B-C89C-4A65-B091-FC703CCB7E39}" srcOrd="2" destOrd="0" parTransId="{6F5CA679-7A3A-4FA2-A481-79F28557CC6D}" sibTransId="{B9E9847D-5434-46D6-8B37-7EE210ABC1B2}"/>
    <dgm:cxn modelId="{3C821D29-D0BA-4EB3-B1D5-A6D4A4F511B5}" srcId="{D5C5DDA1-D527-49C9-98D2-D921A5371567}" destId="{937B47F2-E1FD-4A60-A6AC-5E81075D88C4}" srcOrd="3" destOrd="0" parTransId="{E176FC96-6547-4A6F-8BDA-9429BFC26D71}" sibTransId="{6126CA05-41A3-4201-A80C-253F26008D08}"/>
    <dgm:cxn modelId="{3BD2F72F-5586-4CF8-A76E-DF756D60E136}" type="presOf" srcId="{F1AACC5D-9AB9-4892-AABE-C415323254D5}" destId="{074B02FB-1A4F-4C6E-987E-9F9C0A44F5DA}" srcOrd="0" destOrd="0" presId="urn:microsoft.com/office/officeart/2018/2/layout/IconVerticalSolidList"/>
    <dgm:cxn modelId="{284E6E73-7655-43BB-AD1B-A8FD2C271695}" srcId="{D5C5DDA1-D527-49C9-98D2-D921A5371567}" destId="{CC5BA505-2543-4989-B72F-DF1B85D466D0}" srcOrd="1" destOrd="0" parTransId="{EA86A21B-7FA8-4282-959E-AD9CEC352D92}" sibTransId="{190A8523-E501-4367-B657-480D558685FC}"/>
    <dgm:cxn modelId="{855C2F9A-753E-44E3-8910-E2F4925289B6}" type="presOf" srcId="{D5C5DDA1-D527-49C9-98D2-D921A5371567}" destId="{CF21ACB0-CFD0-4C64-914D-33C251884C38}" srcOrd="0" destOrd="0" presId="urn:microsoft.com/office/officeart/2018/2/layout/IconVerticalSolidList"/>
    <dgm:cxn modelId="{213555A2-3281-44F6-9974-1BE3A6AC6BDE}" type="presOf" srcId="{CC5BA505-2543-4989-B72F-DF1B85D466D0}" destId="{73F7599A-2500-48AC-BB3C-4BD6457516AA}" srcOrd="0" destOrd="0" presId="urn:microsoft.com/office/officeart/2018/2/layout/IconVerticalSolidList"/>
    <dgm:cxn modelId="{A1664AA3-DEF2-4BFE-A09A-923466521C1F}" srcId="{D5C5DDA1-D527-49C9-98D2-D921A5371567}" destId="{F1AACC5D-9AB9-4892-AABE-C415323254D5}" srcOrd="0" destOrd="0" parTransId="{2A2C1E0A-EDB8-4DD8-921E-980255B0B5D9}" sibTransId="{5329B04D-2817-4A91-B879-B60C5D73E36D}"/>
    <dgm:cxn modelId="{15BA4BBF-E66F-4474-91A1-13D1DCC718F9}" type="presOf" srcId="{937B47F2-E1FD-4A60-A6AC-5E81075D88C4}" destId="{4DAB6F0F-80DC-4EA5-B2DF-76778946CC92}" srcOrd="0" destOrd="0" presId="urn:microsoft.com/office/officeart/2018/2/layout/IconVerticalSolidList"/>
    <dgm:cxn modelId="{59653BE7-30C0-4A83-8643-B67953AA86B3}" type="presOf" srcId="{F69A776B-C89C-4A65-B091-FC703CCB7E39}" destId="{1B0A244D-60F5-4BFC-AF91-C40C8649AD27}" srcOrd="0" destOrd="0" presId="urn:microsoft.com/office/officeart/2018/2/layout/IconVerticalSolidList"/>
    <dgm:cxn modelId="{DA64C480-1095-4F95-B29F-FE8A955B62E4}" type="presParOf" srcId="{CF21ACB0-CFD0-4C64-914D-33C251884C38}" destId="{D935F09B-0DB8-4713-8255-6DE95CCD5819}" srcOrd="0" destOrd="0" presId="urn:microsoft.com/office/officeart/2018/2/layout/IconVerticalSolidList"/>
    <dgm:cxn modelId="{89056E06-F45C-437E-A5A3-F7E14D375B78}" type="presParOf" srcId="{D935F09B-0DB8-4713-8255-6DE95CCD5819}" destId="{DB23D120-49B4-4112-B17F-F5544F97D554}" srcOrd="0" destOrd="0" presId="urn:microsoft.com/office/officeart/2018/2/layout/IconVerticalSolidList"/>
    <dgm:cxn modelId="{482FB98D-6F3F-4502-8521-36B2472D9DC8}" type="presParOf" srcId="{D935F09B-0DB8-4713-8255-6DE95CCD5819}" destId="{B3C8EF92-F1CA-4002-9B52-6067D18505C6}" srcOrd="1" destOrd="0" presId="urn:microsoft.com/office/officeart/2018/2/layout/IconVerticalSolidList"/>
    <dgm:cxn modelId="{0370A940-A298-41D9-9C1B-B20198EE5D01}" type="presParOf" srcId="{D935F09B-0DB8-4713-8255-6DE95CCD5819}" destId="{9C56540E-25C8-4145-AABF-1E6994E245E1}" srcOrd="2" destOrd="0" presId="urn:microsoft.com/office/officeart/2018/2/layout/IconVerticalSolidList"/>
    <dgm:cxn modelId="{E3DEB749-D51E-4AE7-99A3-D55B6100C670}" type="presParOf" srcId="{D935F09B-0DB8-4713-8255-6DE95CCD5819}" destId="{074B02FB-1A4F-4C6E-987E-9F9C0A44F5DA}" srcOrd="3" destOrd="0" presId="urn:microsoft.com/office/officeart/2018/2/layout/IconVerticalSolidList"/>
    <dgm:cxn modelId="{22FD1C4C-3DD3-4E0C-A58F-C3A13F4215DB}" type="presParOf" srcId="{CF21ACB0-CFD0-4C64-914D-33C251884C38}" destId="{84EACF0A-952C-408B-9435-B2C88DE453A0}" srcOrd="1" destOrd="0" presId="urn:microsoft.com/office/officeart/2018/2/layout/IconVerticalSolidList"/>
    <dgm:cxn modelId="{CF72C6DC-3E65-47DC-973B-9801E2CE975D}" type="presParOf" srcId="{CF21ACB0-CFD0-4C64-914D-33C251884C38}" destId="{A84003A8-8E57-4DEF-BCC5-8C01805CE7A1}" srcOrd="2" destOrd="0" presId="urn:microsoft.com/office/officeart/2018/2/layout/IconVerticalSolidList"/>
    <dgm:cxn modelId="{7756D5A4-1AA5-4BEB-9331-6A6F5ADCAA56}" type="presParOf" srcId="{A84003A8-8E57-4DEF-BCC5-8C01805CE7A1}" destId="{5DCDCB71-B44D-4B9C-8510-8952D1A1DD27}" srcOrd="0" destOrd="0" presId="urn:microsoft.com/office/officeart/2018/2/layout/IconVerticalSolidList"/>
    <dgm:cxn modelId="{9891F325-AE84-49CF-9390-206A22A3B5F5}" type="presParOf" srcId="{A84003A8-8E57-4DEF-BCC5-8C01805CE7A1}" destId="{88502272-D112-4533-A95F-C9736234B957}" srcOrd="1" destOrd="0" presId="urn:microsoft.com/office/officeart/2018/2/layout/IconVerticalSolidList"/>
    <dgm:cxn modelId="{EAF5D8E3-1F71-4F41-9A3A-D650C9BD50D4}" type="presParOf" srcId="{A84003A8-8E57-4DEF-BCC5-8C01805CE7A1}" destId="{8438477D-B62A-4042-B816-E7B463CE6D9E}" srcOrd="2" destOrd="0" presId="urn:microsoft.com/office/officeart/2018/2/layout/IconVerticalSolidList"/>
    <dgm:cxn modelId="{16B89195-F74D-4854-AD88-3A65FE233B09}" type="presParOf" srcId="{A84003A8-8E57-4DEF-BCC5-8C01805CE7A1}" destId="{73F7599A-2500-48AC-BB3C-4BD6457516AA}" srcOrd="3" destOrd="0" presId="urn:microsoft.com/office/officeart/2018/2/layout/IconVerticalSolidList"/>
    <dgm:cxn modelId="{3103FADD-23AD-46D8-BF66-2AB5F13EBF27}" type="presParOf" srcId="{CF21ACB0-CFD0-4C64-914D-33C251884C38}" destId="{D5230B2B-E045-460B-B421-D45F85A314F2}" srcOrd="3" destOrd="0" presId="urn:microsoft.com/office/officeart/2018/2/layout/IconVerticalSolidList"/>
    <dgm:cxn modelId="{8FA6232D-BB79-4EF6-80DE-874B2EC42E13}" type="presParOf" srcId="{CF21ACB0-CFD0-4C64-914D-33C251884C38}" destId="{F5E1F919-C659-46D5-A2D5-1C1B6E6B8F1D}" srcOrd="4" destOrd="0" presId="urn:microsoft.com/office/officeart/2018/2/layout/IconVerticalSolidList"/>
    <dgm:cxn modelId="{F636E0D0-D181-46BF-8BB0-9ED6ACE76320}" type="presParOf" srcId="{F5E1F919-C659-46D5-A2D5-1C1B6E6B8F1D}" destId="{8CB39335-CE70-4B33-A96B-6E6A6644B140}" srcOrd="0" destOrd="0" presId="urn:microsoft.com/office/officeart/2018/2/layout/IconVerticalSolidList"/>
    <dgm:cxn modelId="{7E3FB541-1056-422C-8B1E-313425EB9966}" type="presParOf" srcId="{F5E1F919-C659-46D5-A2D5-1C1B6E6B8F1D}" destId="{46CA4D27-C2B1-4734-BC36-FCE6053CFB5D}" srcOrd="1" destOrd="0" presId="urn:microsoft.com/office/officeart/2018/2/layout/IconVerticalSolidList"/>
    <dgm:cxn modelId="{F3A410F9-6BDB-4025-A28C-A9BA847F4831}" type="presParOf" srcId="{F5E1F919-C659-46D5-A2D5-1C1B6E6B8F1D}" destId="{2D9A4902-94C2-4A26-AEC2-9FA0782FD901}" srcOrd="2" destOrd="0" presId="urn:microsoft.com/office/officeart/2018/2/layout/IconVerticalSolidList"/>
    <dgm:cxn modelId="{0DCF1F51-260A-4E17-8C06-4BF2347C37C7}" type="presParOf" srcId="{F5E1F919-C659-46D5-A2D5-1C1B6E6B8F1D}" destId="{1B0A244D-60F5-4BFC-AF91-C40C8649AD27}" srcOrd="3" destOrd="0" presId="urn:microsoft.com/office/officeart/2018/2/layout/IconVerticalSolidList"/>
    <dgm:cxn modelId="{78B3758E-4510-4897-BD2C-EEFF5AF28F53}" type="presParOf" srcId="{CF21ACB0-CFD0-4C64-914D-33C251884C38}" destId="{21F23776-C4A5-40AD-9E8A-8CA01A38AE9C}" srcOrd="5" destOrd="0" presId="urn:microsoft.com/office/officeart/2018/2/layout/IconVerticalSolidList"/>
    <dgm:cxn modelId="{0132AAD8-1150-41C1-BDDD-E859B86FE774}" type="presParOf" srcId="{CF21ACB0-CFD0-4C64-914D-33C251884C38}" destId="{7E48FB34-2FD0-4AE9-A3EE-8446B4F77515}" srcOrd="6" destOrd="0" presId="urn:microsoft.com/office/officeart/2018/2/layout/IconVerticalSolidList"/>
    <dgm:cxn modelId="{9C07548A-7E5B-4C90-A6C2-17FC233785E0}" type="presParOf" srcId="{7E48FB34-2FD0-4AE9-A3EE-8446B4F77515}" destId="{95DFDEA4-681A-4E9D-9F05-5E0E1A57A333}" srcOrd="0" destOrd="0" presId="urn:microsoft.com/office/officeart/2018/2/layout/IconVerticalSolidList"/>
    <dgm:cxn modelId="{707171A9-851A-45A3-A138-5E310291DCD0}" type="presParOf" srcId="{7E48FB34-2FD0-4AE9-A3EE-8446B4F77515}" destId="{0E0D2C66-0E93-4A1D-B8CB-1D4EDCB7B226}" srcOrd="1" destOrd="0" presId="urn:microsoft.com/office/officeart/2018/2/layout/IconVerticalSolidList"/>
    <dgm:cxn modelId="{7794CF10-279A-4266-AE74-564006D2BA14}" type="presParOf" srcId="{7E48FB34-2FD0-4AE9-A3EE-8446B4F77515}" destId="{B81AAE2A-9DBE-4FD5-A1F6-08C8B6555CD4}" srcOrd="2" destOrd="0" presId="urn:microsoft.com/office/officeart/2018/2/layout/IconVerticalSolidList"/>
    <dgm:cxn modelId="{4727F979-A3D8-4C07-AE99-6477DD6DC7B7}" type="presParOf" srcId="{7E48FB34-2FD0-4AE9-A3EE-8446B4F77515}" destId="{4DAB6F0F-80DC-4EA5-B2DF-76778946CC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0166FE9-7C26-477B-AA10-9B8CBE3256F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7CF82E7-6153-40F9-AD4A-0F2BAB4D2665}">
      <dgm:prSet/>
      <dgm:spPr/>
      <dgm:t>
        <a:bodyPr/>
        <a:lstStyle/>
        <a:p>
          <a:r>
            <a:rPr lang="en-US"/>
            <a:t>The network is not reliable</a:t>
          </a:r>
        </a:p>
      </dgm:t>
    </dgm:pt>
    <dgm:pt modelId="{ADA8E7F5-C0C6-46C4-B95A-6FD8863DAC24}" type="parTrans" cxnId="{64000EFB-B61E-4A62-964E-D44CDFBE2E00}">
      <dgm:prSet/>
      <dgm:spPr/>
      <dgm:t>
        <a:bodyPr/>
        <a:lstStyle/>
        <a:p>
          <a:endParaRPr lang="en-US"/>
        </a:p>
      </dgm:t>
    </dgm:pt>
    <dgm:pt modelId="{E44FA230-936D-46D0-B0E3-E0B5701A72C1}" type="sibTrans" cxnId="{64000EFB-B61E-4A62-964E-D44CDFBE2E00}">
      <dgm:prSet/>
      <dgm:spPr/>
      <dgm:t>
        <a:bodyPr/>
        <a:lstStyle/>
        <a:p>
          <a:endParaRPr lang="en-US"/>
        </a:p>
      </dgm:t>
    </dgm:pt>
    <dgm:pt modelId="{0D58676D-BF0A-400C-892D-00C34D8C5521}">
      <dgm:prSet/>
      <dgm:spPr/>
      <dgm:t>
        <a:bodyPr/>
        <a:lstStyle/>
        <a:p>
          <a:r>
            <a:rPr lang="en-US"/>
            <a:t>Latency is non-zero</a:t>
          </a:r>
        </a:p>
      </dgm:t>
    </dgm:pt>
    <dgm:pt modelId="{256B3FF6-5C22-4607-9C9E-A1AB69806546}" type="parTrans" cxnId="{9C2D81C3-963F-443D-B6D0-ECCD1B11CDB8}">
      <dgm:prSet/>
      <dgm:spPr/>
      <dgm:t>
        <a:bodyPr/>
        <a:lstStyle/>
        <a:p>
          <a:endParaRPr lang="en-US"/>
        </a:p>
      </dgm:t>
    </dgm:pt>
    <dgm:pt modelId="{7DBE75D1-2EE0-4B29-AC69-1D3D2AB14BF5}" type="sibTrans" cxnId="{9C2D81C3-963F-443D-B6D0-ECCD1B11CDB8}">
      <dgm:prSet/>
      <dgm:spPr/>
      <dgm:t>
        <a:bodyPr/>
        <a:lstStyle/>
        <a:p>
          <a:endParaRPr lang="en-US"/>
        </a:p>
      </dgm:t>
    </dgm:pt>
    <dgm:pt modelId="{2D92CCB3-0162-4E45-9BFD-D415E440B0AF}">
      <dgm:prSet/>
      <dgm:spPr/>
      <dgm:t>
        <a:bodyPr/>
        <a:lstStyle/>
        <a:p>
          <a:r>
            <a:rPr lang="en-US"/>
            <a:t>Bandwidth is finite</a:t>
          </a:r>
        </a:p>
      </dgm:t>
    </dgm:pt>
    <dgm:pt modelId="{25A273ED-3BF4-4CA4-A3A2-7665B1F04778}" type="parTrans" cxnId="{5C80197B-2878-4FDA-8792-192398BBAABE}">
      <dgm:prSet/>
      <dgm:spPr/>
      <dgm:t>
        <a:bodyPr/>
        <a:lstStyle/>
        <a:p>
          <a:endParaRPr lang="en-US"/>
        </a:p>
      </dgm:t>
    </dgm:pt>
    <dgm:pt modelId="{008C467D-C29F-4529-9CE3-6CB688110578}" type="sibTrans" cxnId="{5C80197B-2878-4FDA-8792-192398BBAABE}">
      <dgm:prSet/>
      <dgm:spPr/>
      <dgm:t>
        <a:bodyPr/>
        <a:lstStyle/>
        <a:p>
          <a:endParaRPr lang="en-US"/>
        </a:p>
      </dgm:t>
    </dgm:pt>
    <dgm:pt modelId="{47CE4A27-AB20-420E-8DA7-D7D011448EF7}">
      <dgm:prSet/>
      <dgm:spPr/>
      <dgm:t>
        <a:bodyPr/>
        <a:lstStyle/>
        <a:p>
          <a:r>
            <a:rPr lang="en-US"/>
            <a:t>The network is not secure</a:t>
          </a:r>
        </a:p>
      </dgm:t>
    </dgm:pt>
    <dgm:pt modelId="{EB3DF350-AAC4-4E28-BEFB-30F42E55E432}" type="parTrans" cxnId="{5BAD2A6A-71D4-4735-BC87-CAFADAB92613}">
      <dgm:prSet/>
      <dgm:spPr/>
      <dgm:t>
        <a:bodyPr/>
        <a:lstStyle/>
        <a:p>
          <a:endParaRPr lang="en-US"/>
        </a:p>
      </dgm:t>
    </dgm:pt>
    <dgm:pt modelId="{AF088C51-0BFD-4162-AD20-105C35532430}" type="sibTrans" cxnId="{5BAD2A6A-71D4-4735-BC87-CAFADAB92613}">
      <dgm:prSet/>
      <dgm:spPr/>
      <dgm:t>
        <a:bodyPr/>
        <a:lstStyle/>
        <a:p>
          <a:endParaRPr lang="en-US"/>
        </a:p>
      </dgm:t>
    </dgm:pt>
    <dgm:pt modelId="{48137924-770F-4009-8ACE-FA49180C3FC2}">
      <dgm:prSet/>
      <dgm:spPr/>
      <dgm:t>
        <a:bodyPr/>
        <a:lstStyle/>
        <a:p>
          <a:r>
            <a:rPr lang="en-US"/>
            <a:t>The topology is always changing</a:t>
          </a:r>
        </a:p>
      </dgm:t>
    </dgm:pt>
    <dgm:pt modelId="{584E3016-26C9-41C0-B833-F5530808E786}" type="parTrans" cxnId="{530AD7AA-BF25-4982-8796-30DAB4BB9EBE}">
      <dgm:prSet/>
      <dgm:spPr/>
      <dgm:t>
        <a:bodyPr/>
        <a:lstStyle/>
        <a:p>
          <a:endParaRPr lang="en-US"/>
        </a:p>
      </dgm:t>
    </dgm:pt>
    <dgm:pt modelId="{B768982D-0D69-49F1-B3FC-3CDFD289CF47}" type="sibTrans" cxnId="{530AD7AA-BF25-4982-8796-30DAB4BB9EBE}">
      <dgm:prSet/>
      <dgm:spPr/>
      <dgm:t>
        <a:bodyPr/>
        <a:lstStyle/>
        <a:p>
          <a:endParaRPr lang="en-US"/>
        </a:p>
      </dgm:t>
    </dgm:pt>
    <dgm:pt modelId="{C720F3E7-B3A3-41F1-A6BA-33A28123C65F}">
      <dgm:prSet/>
      <dgm:spPr/>
      <dgm:t>
        <a:bodyPr/>
        <a:lstStyle/>
        <a:p>
          <a:r>
            <a:rPr lang="en-US"/>
            <a:t>There can be as many administrators as services</a:t>
          </a:r>
        </a:p>
      </dgm:t>
    </dgm:pt>
    <dgm:pt modelId="{4CB84EF6-0403-4E6B-9690-EEFD8D94C9C5}" type="parTrans" cxnId="{06B7FD6B-8FCC-4CCE-9851-4EAB46C98045}">
      <dgm:prSet/>
      <dgm:spPr/>
      <dgm:t>
        <a:bodyPr/>
        <a:lstStyle/>
        <a:p>
          <a:endParaRPr lang="en-US"/>
        </a:p>
      </dgm:t>
    </dgm:pt>
    <dgm:pt modelId="{169ADFBE-0614-4617-8D46-3C71D7683F77}" type="sibTrans" cxnId="{06B7FD6B-8FCC-4CCE-9851-4EAB46C98045}">
      <dgm:prSet/>
      <dgm:spPr/>
      <dgm:t>
        <a:bodyPr/>
        <a:lstStyle/>
        <a:p>
          <a:endParaRPr lang="en-US"/>
        </a:p>
      </dgm:t>
    </dgm:pt>
    <dgm:pt modelId="{31D16677-42C8-40AB-AFB4-53354757F950}">
      <dgm:prSet/>
      <dgm:spPr/>
      <dgm:t>
        <a:bodyPr/>
        <a:lstStyle/>
        <a:p>
          <a:r>
            <a:rPr lang="en-US"/>
            <a:t>Transport cost is non-zero</a:t>
          </a:r>
        </a:p>
      </dgm:t>
    </dgm:pt>
    <dgm:pt modelId="{7AC582A5-705B-464E-900F-5D5DB9DEEE65}" type="parTrans" cxnId="{B367640C-8B40-4680-8DE2-8265E494AACC}">
      <dgm:prSet/>
      <dgm:spPr/>
      <dgm:t>
        <a:bodyPr/>
        <a:lstStyle/>
        <a:p>
          <a:endParaRPr lang="en-US"/>
        </a:p>
      </dgm:t>
    </dgm:pt>
    <dgm:pt modelId="{9B46AF0B-F0B2-4844-8703-EA8A9307FAD5}" type="sibTrans" cxnId="{B367640C-8B40-4680-8DE2-8265E494AACC}">
      <dgm:prSet/>
      <dgm:spPr/>
      <dgm:t>
        <a:bodyPr/>
        <a:lstStyle/>
        <a:p>
          <a:endParaRPr lang="en-US"/>
        </a:p>
      </dgm:t>
    </dgm:pt>
    <dgm:pt modelId="{2C8A22A8-6130-4D3C-9C77-DB92D3EAAFF7}">
      <dgm:prSet/>
      <dgm:spPr/>
      <dgm:t>
        <a:bodyPr/>
        <a:lstStyle/>
        <a:p>
          <a:r>
            <a:rPr lang="en-US"/>
            <a:t>The network is heterogeneous</a:t>
          </a:r>
        </a:p>
      </dgm:t>
    </dgm:pt>
    <dgm:pt modelId="{45B41419-1EE3-412C-B841-8B5D365ED323}" type="parTrans" cxnId="{FF97168D-D19A-45C6-B22C-BF57AEBDE6E1}">
      <dgm:prSet/>
      <dgm:spPr/>
      <dgm:t>
        <a:bodyPr/>
        <a:lstStyle/>
        <a:p>
          <a:endParaRPr lang="en-US"/>
        </a:p>
      </dgm:t>
    </dgm:pt>
    <dgm:pt modelId="{68240B17-8BF7-4614-B715-60F6C433CA52}" type="sibTrans" cxnId="{FF97168D-D19A-45C6-B22C-BF57AEBDE6E1}">
      <dgm:prSet/>
      <dgm:spPr/>
      <dgm:t>
        <a:bodyPr/>
        <a:lstStyle/>
        <a:p>
          <a:endParaRPr lang="en-US"/>
        </a:p>
      </dgm:t>
    </dgm:pt>
    <dgm:pt modelId="{33DDC7E3-6E1A-F44C-B0E0-90543EC93B09}" type="pres">
      <dgm:prSet presAssocID="{60166FE9-7C26-477B-AA10-9B8CBE3256F0}" presName="linear" presStyleCnt="0">
        <dgm:presLayoutVars>
          <dgm:animLvl val="lvl"/>
          <dgm:resizeHandles val="exact"/>
        </dgm:presLayoutVars>
      </dgm:prSet>
      <dgm:spPr/>
    </dgm:pt>
    <dgm:pt modelId="{275F343C-87AD-C14D-BC89-D10863062D8B}" type="pres">
      <dgm:prSet presAssocID="{97CF82E7-6153-40F9-AD4A-0F2BAB4D266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030FC532-F451-C945-874F-84B27C2A0183}" type="pres">
      <dgm:prSet presAssocID="{E44FA230-936D-46D0-B0E3-E0B5701A72C1}" presName="spacer" presStyleCnt="0"/>
      <dgm:spPr/>
    </dgm:pt>
    <dgm:pt modelId="{75982947-03FD-2640-95E6-E777B723AA5E}" type="pres">
      <dgm:prSet presAssocID="{0D58676D-BF0A-400C-892D-00C34D8C5521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A15BA78E-5471-AA44-A922-62EE9FEE5734}" type="pres">
      <dgm:prSet presAssocID="{7DBE75D1-2EE0-4B29-AC69-1D3D2AB14BF5}" presName="spacer" presStyleCnt="0"/>
      <dgm:spPr/>
    </dgm:pt>
    <dgm:pt modelId="{2D01C2D4-19BB-F64B-81F1-164710A1738F}" type="pres">
      <dgm:prSet presAssocID="{2D92CCB3-0162-4E45-9BFD-D415E440B0AF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79B2107E-6FA2-7442-9E9D-F76D08F99C3C}" type="pres">
      <dgm:prSet presAssocID="{008C467D-C29F-4529-9CE3-6CB688110578}" presName="spacer" presStyleCnt="0"/>
      <dgm:spPr/>
    </dgm:pt>
    <dgm:pt modelId="{BAFA14D0-39D2-2245-839B-EDAE7607F28F}" type="pres">
      <dgm:prSet presAssocID="{47CE4A27-AB20-420E-8DA7-D7D011448EF7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4858F35F-B8A5-CC48-8EA5-CE4B62514C6B}" type="pres">
      <dgm:prSet presAssocID="{AF088C51-0BFD-4162-AD20-105C35532430}" presName="spacer" presStyleCnt="0"/>
      <dgm:spPr/>
    </dgm:pt>
    <dgm:pt modelId="{53035835-DF71-B64E-AE48-B6D3DA9314C5}" type="pres">
      <dgm:prSet presAssocID="{48137924-770F-4009-8ACE-FA49180C3FC2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65745DC7-A137-9342-A2EA-C5E919BC9B1B}" type="pres">
      <dgm:prSet presAssocID="{B768982D-0D69-49F1-B3FC-3CDFD289CF47}" presName="spacer" presStyleCnt="0"/>
      <dgm:spPr/>
    </dgm:pt>
    <dgm:pt modelId="{887D7AD4-F7DF-074E-96F7-F5775B04574F}" type="pres">
      <dgm:prSet presAssocID="{C720F3E7-B3A3-41F1-A6BA-33A28123C65F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4D428999-F8CB-EF43-B6CF-17D2DB3FDE84}" type="pres">
      <dgm:prSet presAssocID="{169ADFBE-0614-4617-8D46-3C71D7683F77}" presName="spacer" presStyleCnt="0"/>
      <dgm:spPr/>
    </dgm:pt>
    <dgm:pt modelId="{14B13869-D21C-504D-B13C-854139BFB25A}" type="pres">
      <dgm:prSet presAssocID="{31D16677-42C8-40AB-AFB4-53354757F950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02BFDDBC-D1A9-594D-B151-1206CFEF6636}" type="pres">
      <dgm:prSet presAssocID="{9B46AF0B-F0B2-4844-8703-EA8A9307FAD5}" presName="spacer" presStyleCnt="0"/>
      <dgm:spPr/>
    </dgm:pt>
    <dgm:pt modelId="{FEAB6753-C71E-E841-82A8-0A57ED68ADC2}" type="pres">
      <dgm:prSet presAssocID="{2C8A22A8-6130-4D3C-9C77-DB92D3EAAFF7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B367640C-8B40-4680-8DE2-8265E494AACC}" srcId="{60166FE9-7C26-477B-AA10-9B8CBE3256F0}" destId="{31D16677-42C8-40AB-AFB4-53354757F950}" srcOrd="6" destOrd="0" parTransId="{7AC582A5-705B-464E-900F-5D5DB9DEEE65}" sibTransId="{9B46AF0B-F0B2-4844-8703-EA8A9307FAD5}"/>
    <dgm:cxn modelId="{1BA81815-C2E5-3F41-B129-C21953B5D052}" type="presOf" srcId="{0D58676D-BF0A-400C-892D-00C34D8C5521}" destId="{75982947-03FD-2640-95E6-E777B723AA5E}" srcOrd="0" destOrd="0" presId="urn:microsoft.com/office/officeart/2005/8/layout/vList2"/>
    <dgm:cxn modelId="{74A7F316-4405-FC4A-918E-10ECBB14DE63}" type="presOf" srcId="{60166FE9-7C26-477B-AA10-9B8CBE3256F0}" destId="{33DDC7E3-6E1A-F44C-B0E0-90543EC93B09}" srcOrd="0" destOrd="0" presId="urn:microsoft.com/office/officeart/2005/8/layout/vList2"/>
    <dgm:cxn modelId="{FB66F652-70DE-6E44-AF6E-EB25FFC637F7}" type="presOf" srcId="{C720F3E7-B3A3-41F1-A6BA-33A28123C65F}" destId="{887D7AD4-F7DF-074E-96F7-F5775B04574F}" srcOrd="0" destOrd="0" presId="urn:microsoft.com/office/officeart/2005/8/layout/vList2"/>
    <dgm:cxn modelId="{5BAD2A6A-71D4-4735-BC87-CAFADAB92613}" srcId="{60166FE9-7C26-477B-AA10-9B8CBE3256F0}" destId="{47CE4A27-AB20-420E-8DA7-D7D011448EF7}" srcOrd="3" destOrd="0" parTransId="{EB3DF350-AAC4-4E28-BEFB-30F42E55E432}" sibTransId="{AF088C51-0BFD-4162-AD20-105C35532430}"/>
    <dgm:cxn modelId="{0645816A-0384-144F-9DCA-D7563C62C138}" type="presOf" srcId="{2C8A22A8-6130-4D3C-9C77-DB92D3EAAFF7}" destId="{FEAB6753-C71E-E841-82A8-0A57ED68ADC2}" srcOrd="0" destOrd="0" presId="urn:microsoft.com/office/officeart/2005/8/layout/vList2"/>
    <dgm:cxn modelId="{E483FF6A-5894-3840-A9F0-B3124A0C8BC1}" type="presOf" srcId="{31D16677-42C8-40AB-AFB4-53354757F950}" destId="{14B13869-D21C-504D-B13C-854139BFB25A}" srcOrd="0" destOrd="0" presId="urn:microsoft.com/office/officeart/2005/8/layout/vList2"/>
    <dgm:cxn modelId="{8BD1186B-D660-F545-B53E-5AF161D9C35A}" type="presOf" srcId="{2D92CCB3-0162-4E45-9BFD-D415E440B0AF}" destId="{2D01C2D4-19BB-F64B-81F1-164710A1738F}" srcOrd="0" destOrd="0" presId="urn:microsoft.com/office/officeart/2005/8/layout/vList2"/>
    <dgm:cxn modelId="{06B7FD6B-8FCC-4CCE-9851-4EAB46C98045}" srcId="{60166FE9-7C26-477B-AA10-9B8CBE3256F0}" destId="{C720F3E7-B3A3-41F1-A6BA-33A28123C65F}" srcOrd="5" destOrd="0" parTransId="{4CB84EF6-0403-4E6B-9690-EEFD8D94C9C5}" sibTransId="{169ADFBE-0614-4617-8D46-3C71D7683F77}"/>
    <dgm:cxn modelId="{5C80197B-2878-4FDA-8792-192398BBAABE}" srcId="{60166FE9-7C26-477B-AA10-9B8CBE3256F0}" destId="{2D92CCB3-0162-4E45-9BFD-D415E440B0AF}" srcOrd="2" destOrd="0" parTransId="{25A273ED-3BF4-4CA4-A3A2-7665B1F04778}" sibTransId="{008C467D-C29F-4529-9CE3-6CB688110578}"/>
    <dgm:cxn modelId="{BB268A7D-DC17-A74E-AC41-EF4F1DCD0491}" type="presOf" srcId="{48137924-770F-4009-8ACE-FA49180C3FC2}" destId="{53035835-DF71-B64E-AE48-B6D3DA9314C5}" srcOrd="0" destOrd="0" presId="urn:microsoft.com/office/officeart/2005/8/layout/vList2"/>
    <dgm:cxn modelId="{FF97168D-D19A-45C6-B22C-BF57AEBDE6E1}" srcId="{60166FE9-7C26-477B-AA10-9B8CBE3256F0}" destId="{2C8A22A8-6130-4D3C-9C77-DB92D3EAAFF7}" srcOrd="7" destOrd="0" parTransId="{45B41419-1EE3-412C-B841-8B5D365ED323}" sibTransId="{68240B17-8BF7-4614-B715-60F6C433CA52}"/>
    <dgm:cxn modelId="{530AD7AA-BF25-4982-8796-30DAB4BB9EBE}" srcId="{60166FE9-7C26-477B-AA10-9B8CBE3256F0}" destId="{48137924-770F-4009-8ACE-FA49180C3FC2}" srcOrd="4" destOrd="0" parTransId="{584E3016-26C9-41C0-B833-F5530808E786}" sibTransId="{B768982D-0D69-49F1-B3FC-3CDFD289CF47}"/>
    <dgm:cxn modelId="{304C9AAF-C577-9D4A-AA5B-34346125C04F}" type="presOf" srcId="{47CE4A27-AB20-420E-8DA7-D7D011448EF7}" destId="{BAFA14D0-39D2-2245-839B-EDAE7607F28F}" srcOrd="0" destOrd="0" presId="urn:microsoft.com/office/officeart/2005/8/layout/vList2"/>
    <dgm:cxn modelId="{A5643DB3-4297-474A-9CB6-68FDC3D3BAB9}" type="presOf" srcId="{97CF82E7-6153-40F9-AD4A-0F2BAB4D2665}" destId="{275F343C-87AD-C14D-BC89-D10863062D8B}" srcOrd="0" destOrd="0" presId="urn:microsoft.com/office/officeart/2005/8/layout/vList2"/>
    <dgm:cxn modelId="{9C2D81C3-963F-443D-B6D0-ECCD1B11CDB8}" srcId="{60166FE9-7C26-477B-AA10-9B8CBE3256F0}" destId="{0D58676D-BF0A-400C-892D-00C34D8C5521}" srcOrd="1" destOrd="0" parTransId="{256B3FF6-5C22-4607-9C9E-A1AB69806546}" sibTransId="{7DBE75D1-2EE0-4B29-AC69-1D3D2AB14BF5}"/>
    <dgm:cxn modelId="{64000EFB-B61E-4A62-964E-D44CDFBE2E00}" srcId="{60166FE9-7C26-477B-AA10-9B8CBE3256F0}" destId="{97CF82E7-6153-40F9-AD4A-0F2BAB4D2665}" srcOrd="0" destOrd="0" parTransId="{ADA8E7F5-C0C6-46C4-B95A-6FD8863DAC24}" sibTransId="{E44FA230-936D-46D0-B0E3-E0B5701A72C1}"/>
    <dgm:cxn modelId="{B3981C84-B391-4943-AB06-E84BC0932948}" type="presParOf" srcId="{33DDC7E3-6E1A-F44C-B0E0-90543EC93B09}" destId="{275F343C-87AD-C14D-BC89-D10863062D8B}" srcOrd="0" destOrd="0" presId="urn:microsoft.com/office/officeart/2005/8/layout/vList2"/>
    <dgm:cxn modelId="{9BED30AD-BCDA-514C-A4CF-18D97A8E59EF}" type="presParOf" srcId="{33DDC7E3-6E1A-F44C-B0E0-90543EC93B09}" destId="{030FC532-F451-C945-874F-84B27C2A0183}" srcOrd="1" destOrd="0" presId="urn:microsoft.com/office/officeart/2005/8/layout/vList2"/>
    <dgm:cxn modelId="{D0C55638-2BE5-AE47-A284-FFEC63D64FCD}" type="presParOf" srcId="{33DDC7E3-6E1A-F44C-B0E0-90543EC93B09}" destId="{75982947-03FD-2640-95E6-E777B723AA5E}" srcOrd="2" destOrd="0" presId="urn:microsoft.com/office/officeart/2005/8/layout/vList2"/>
    <dgm:cxn modelId="{505BE686-E3E3-F743-8BD3-8D4504950E5F}" type="presParOf" srcId="{33DDC7E3-6E1A-F44C-B0E0-90543EC93B09}" destId="{A15BA78E-5471-AA44-A922-62EE9FEE5734}" srcOrd="3" destOrd="0" presId="urn:microsoft.com/office/officeart/2005/8/layout/vList2"/>
    <dgm:cxn modelId="{B1DAA807-57FE-CF4F-ACDF-D7057F86C424}" type="presParOf" srcId="{33DDC7E3-6E1A-F44C-B0E0-90543EC93B09}" destId="{2D01C2D4-19BB-F64B-81F1-164710A1738F}" srcOrd="4" destOrd="0" presId="urn:microsoft.com/office/officeart/2005/8/layout/vList2"/>
    <dgm:cxn modelId="{996C2243-655F-6D49-9CD3-E0AF57FFB899}" type="presParOf" srcId="{33DDC7E3-6E1A-F44C-B0E0-90543EC93B09}" destId="{79B2107E-6FA2-7442-9E9D-F76D08F99C3C}" srcOrd="5" destOrd="0" presId="urn:microsoft.com/office/officeart/2005/8/layout/vList2"/>
    <dgm:cxn modelId="{FA57F156-19E6-874E-9F50-D39B9D5A1AAB}" type="presParOf" srcId="{33DDC7E3-6E1A-F44C-B0E0-90543EC93B09}" destId="{BAFA14D0-39D2-2245-839B-EDAE7607F28F}" srcOrd="6" destOrd="0" presId="urn:microsoft.com/office/officeart/2005/8/layout/vList2"/>
    <dgm:cxn modelId="{D13B5D40-03AA-3E41-8C06-FC926E92F424}" type="presParOf" srcId="{33DDC7E3-6E1A-F44C-B0E0-90543EC93B09}" destId="{4858F35F-B8A5-CC48-8EA5-CE4B62514C6B}" srcOrd="7" destOrd="0" presId="urn:microsoft.com/office/officeart/2005/8/layout/vList2"/>
    <dgm:cxn modelId="{82575E86-79E1-7542-ABC9-82CD419182FE}" type="presParOf" srcId="{33DDC7E3-6E1A-F44C-B0E0-90543EC93B09}" destId="{53035835-DF71-B64E-AE48-B6D3DA9314C5}" srcOrd="8" destOrd="0" presId="urn:microsoft.com/office/officeart/2005/8/layout/vList2"/>
    <dgm:cxn modelId="{5321FCE0-ADB6-234F-8639-C36D9C320532}" type="presParOf" srcId="{33DDC7E3-6E1A-F44C-B0E0-90543EC93B09}" destId="{65745DC7-A137-9342-A2EA-C5E919BC9B1B}" srcOrd="9" destOrd="0" presId="urn:microsoft.com/office/officeart/2005/8/layout/vList2"/>
    <dgm:cxn modelId="{2F95B5E9-6B79-BE47-895C-33929BECF2A7}" type="presParOf" srcId="{33DDC7E3-6E1A-F44C-B0E0-90543EC93B09}" destId="{887D7AD4-F7DF-074E-96F7-F5775B04574F}" srcOrd="10" destOrd="0" presId="urn:microsoft.com/office/officeart/2005/8/layout/vList2"/>
    <dgm:cxn modelId="{B23250F4-1815-ED4F-B943-30893A8D9B3E}" type="presParOf" srcId="{33DDC7E3-6E1A-F44C-B0E0-90543EC93B09}" destId="{4D428999-F8CB-EF43-B6CF-17D2DB3FDE84}" srcOrd="11" destOrd="0" presId="urn:microsoft.com/office/officeart/2005/8/layout/vList2"/>
    <dgm:cxn modelId="{C075B68D-B460-F940-BEC4-C9078B2F7762}" type="presParOf" srcId="{33DDC7E3-6E1A-F44C-B0E0-90543EC93B09}" destId="{14B13869-D21C-504D-B13C-854139BFB25A}" srcOrd="12" destOrd="0" presId="urn:microsoft.com/office/officeart/2005/8/layout/vList2"/>
    <dgm:cxn modelId="{0DAA472E-33BE-9940-BC01-AFEDA20ECE4D}" type="presParOf" srcId="{33DDC7E3-6E1A-F44C-B0E0-90543EC93B09}" destId="{02BFDDBC-D1A9-594D-B151-1206CFEF6636}" srcOrd="13" destOrd="0" presId="urn:microsoft.com/office/officeart/2005/8/layout/vList2"/>
    <dgm:cxn modelId="{F22FEAFC-777B-394C-97BF-E6E99FF9351F}" type="presParOf" srcId="{33DDC7E3-6E1A-F44C-B0E0-90543EC93B09}" destId="{FEAB6753-C71E-E841-82A8-0A57ED68ADC2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7C3CB-7321-6A40-B2FB-0CC087F41DB6}">
      <dsp:nvSpPr>
        <dsp:cNvPr id="0" name=""/>
        <dsp:cNvSpPr/>
      </dsp:nvSpPr>
      <dsp:spPr>
        <a:xfrm>
          <a:off x="0" y="747074"/>
          <a:ext cx="6801987" cy="143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910" tIns="728980" rIns="527910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Introduction to Cloud Native</a:t>
          </a:r>
        </a:p>
      </dsp:txBody>
      <dsp:txXfrm>
        <a:off x="0" y="747074"/>
        <a:ext cx="6801987" cy="1433250"/>
      </dsp:txXfrm>
    </dsp:sp>
    <dsp:sp modelId="{C108615D-3B09-9942-922C-6212F8A22228}">
      <dsp:nvSpPr>
        <dsp:cNvPr id="0" name=""/>
        <dsp:cNvSpPr/>
      </dsp:nvSpPr>
      <dsp:spPr>
        <a:xfrm>
          <a:off x="340099" y="230474"/>
          <a:ext cx="4761390" cy="1033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969" tIns="0" rIns="179969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Agenda</a:t>
          </a:r>
        </a:p>
      </dsp:txBody>
      <dsp:txXfrm>
        <a:off x="390536" y="280911"/>
        <a:ext cx="4660516" cy="932326"/>
      </dsp:txXfrm>
    </dsp:sp>
    <dsp:sp modelId="{E0C06397-84E7-B741-87C6-30A8FDD1C373}">
      <dsp:nvSpPr>
        <dsp:cNvPr id="0" name=""/>
        <dsp:cNvSpPr/>
      </dsp:nvSpPr>
      <dsp:spPr>
        <a:xfrm>
          <a:off x="0" y="2885924"/>
          <a:ext cx="6801987" cy="3417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4788082"/>
              <a:satOff val="-14551"/>
              <a:lumOff val="-1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910" tIns="728980" rIns="527910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Setting the scene…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What is Cloud Native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Key Cloud Native Technologies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Open-Source Software and Cloud Native</a:t>
          </a:r>
        </a:p>
      </dsp:txBody>
      <dsp:txXfrm>
        <a:off x="0" y="2885924"/>
        <a:ext cx="6801987" cy="3417750"/>
      </dsp:txXfrm>
    </dsp:sp>
    <dsp:sp modelId="{F1600258-4B56-984C-A555-1528D0BEC4D7}">
      <dsp:nvSpPr>
        <dsp:cNvPr id="0" name=""/>
        <dsp:cNvSpPr/>
      </dsp:nvSpPr>
      <dsp:spPr>
        <a:xfrm>
          <a:off x="340099" y="2369324"/>
          <a:ext cx="4761390" cy="1033200"/>
        </a:xfrm>
        <a:prstGeom prst="roundRect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969" tIns="0" rIns="179969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What’s covered in this lecture</a:t>
          </a:r>
        </a:p>
      </dsp:txBody>
      <dsp:txXfrm>
        <a:off x="390536" y="2419761"/>
        <a:ext cx="4660516" cy="93232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E6A84-CF6A-4BBB-8FF9-B386AF8506D4}">
      <dsp:nvSpPr>
        <dsp:cNvPr id="0" name=""/>
        <dsp:cNvSpPr/>
      </dsp:nvSpPr>
      <dsp:spPr>
        <a:xfrm>
          <a:off x="624000" y="240856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522A5-318E-4DA9-B1B2-390A4115A08E}">
      <dsp:nvSpPr>
        <dsp:cNvPr id="0" name=""/>
        <dsp:cNvSpPr/>
      </dsp:nvSpPr>
      <dsp:spPr>
        <a:xfrm>
          <a:off x="1004250" y="621106"/>
          <a:ext cx="1023749" cy="10237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55779-997A-4FF6-B3E4-BD674334A40C}">
      <dsp:nvSpPr>
        <dsp:cNvPr id="0" name=""/>
        <dsp:cNvSpPr/>
      </dsp:nvSpPr>
      <dsp:spPr>
        <a:xfrm>
          <a:off x="53625" y="258085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/>
            <a:t>Increase efficiency</a:t>
          </a:r>
        </a:p>
      </dsp:txBody>
      <dsp:txXfrm>
        <a:off x="53625" y="2580855"/>
        <a:ext cx="2925000" cy="720000"/>
      </dsp:txXfrm>
    </dsp:sp>
    <dsp:sp modelId="{6768042C-ABDF-4A69-AACD-3D4828EE3486}">
      <dsp:nvSpPr>
        <dsp:cNvPr id="0" name=""/>
        <dsp:cNvSpPr/>
      </dsp:nvSpPr>
      <dsp:spPr>
        <a:xfrm>
          <a:off x="4060875" y="240856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374EC9-A91F-4E90-ABAA-9C4FA2D35E41}">
      <dsp:nvSpPr>
        <dsp:cNvPr id="0" name=""/>
        <dsp:cNvSpPr/>
      </dsp:nvSpPr>
      <dsp:spPr>
        <a:xfrm>
          <a:off x="4441125" y="621106"/>
          <a:ext cx="1023749" cy="10237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2CB9E-2110-4D4F-B644-2FCEE5A0CAB8}">
      <dsp:nvSpPr>
        <dsp:cNvPr id="0" name=""/>
        <dsp:cNvSpPr/>
      </dsp:nvSpPr>
      <dsp:spPr>
        <a:xfrm>
          <a:off x="3490500" y="258085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/>
            <a:t>Reduce cost</a:t>
          </a:r>
        </a:p>
      </dsp:txBody>
      <dsp:txXfrm>
        <a:off x="3490500" y="2580855"/>
        <a:ext cx="2925000" cy="720000"/>
      </dsp:txXfrm>
    </dsp:sp>
    <dsp:sp modelId="{64ADDF9C-C8D1-4F04-B4E9-E65A07EBB021}">
      <dsp:nvSpPr>
        <dsp:cNvPr id="0" name=""/>
        <dsp:cNvSpPr/>
      </dsp:nvSpPr>
      <dsp:spPr>
        <a:xfrm>
          <a:off x="7497750" y="240856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F21AC-0891-4AB9-8DBA-485EACA709B7}">
      <dsp:nvSpPr>
        <dsp:cNvPr id="0" name=""/>
        <dsp:cNvSpPr/>
      </dsp:nvSpPr>
      <dsp:spPr>
        <a:xfrm>
          <a:off x="7878000" y="621106"/>
          <a:ext cx="1023749" cy="10237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7279A-8E0E-4948-A045-27453A3E7FF7}">
      <dsp:nvSpPr>
        <dsp:cNvPr id="0" name=""/>
        <dsp:cNvSpPr/>
      </dsp:nvSpPr>
      <dsp:spPr>
        <a:xfrm>
          <a:off x="6927375" y="258085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/>
            <a:t>Ensure availability</a:t>
          </a:r>
        </a:p>
      </dsp:txBody>
      <dsp:txXfrm>
        <a:off x="6927375" y="2580855"/>
        <a:ext cx="2925000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667E64-44CA-404E-B76C-738730F39EE5}">
      <dsp:nvSpPr>
        <dsp:cNvPr id="0" name=""/>
        <dsp:cNvSpPr/>
      </dsp:nvSpPr>
      <dsp:spPr>
        <a:xfrm>
          <a:off x="3099" y="964545"/>
          <a:ext cx="1646792" cy="4957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No vendor lock-in</a:t>
          </a:r>
        </a:p>
      </dsp:txBody>
      <dsp:txXfrm>
        <a:off x="3099" y="964545"/>
        <a:ext cx="1646792" cy="495764"/>
      </dsp:txXfrm>
    </dsp:sp>
    <dsp:sp modelId="{5059D2FF-0C5F-E649-AABE-A770E0DF660C}">
      <dsp:nvSpPr>
        <dsp:cNvPr id="0" name=""/>
        <dsp:cNvSpPr/>
      </dsp:nvSpPr>
      <dsp:spPr>
        <a:xfrm>
          <a:off x="3099" y="1460309"/>
          <a:ext cx="1646792" cy="172935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Choose the best tool from a diverse range of projects without being tied to a single provider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Greater flexibility</a:t>
          </a:r>
        </a:p>
      </dsp:txBody>
      <dsp:txXfrm>
        <a:off x="3099" y="1460309"/>
        <a:ext cx="1646792" cy="1729350"/>
      </dsp:txXfrm>
    </dsp:sp>
    <dsp:sp modelId="{6071F60F-1445-E046-A992-11F7B815A459}">
      <dsp:nvSpPr>
        <dsp:cNvPr id="0" name=""/>
        <dsp:cNvSpPr/>
      </dsp:nvSpPr>
      <dsp:spPr>
        <a:xfrm>
          <a:off x="1880442" y="964545"/>
          <a:ext cx="1646792" cy="495764"/>
        </a:xfrm>
        <a:prstGeom prst="rect">
          <a:avLst/>
        </a:prstGeom>
        <a:solidFill>
          <a:schemeClr val="accent2">
            <a:hueOff val="957616"/>
            <a:satOff val="-2910"/>
            <a:lumOff val="-39"/>
            <a:alphaOff val="0"/>
          </a:schemeClr>
        </a:solidFill>
        <a:ln w="15875" cap="flat" cmpd="sng" algn="ctr">
          <a:solidFill>
            <a:schemeClr val="accent2">
              <a:hueOff val="957616"/>
              <a:satOff val="-2910"/>
              <a:lumOff val="-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Community-driven development</a:t>
          </a:r>
        </a:p>
      </dsp:txBody>
      <dsp:txXfrm>
        <a:off x="1880442" y="964545"/>
        <a:ext cx="1646792" cy="495764"/>
      </dsp:txXfrm>
    </dsp:sp>
    <dsp:sp modelId="{1034C753-CB76-FA41-8C58-54DCFA7CA143}">
      <dsp:nvSpPr>
        <dsp:cNvPr id="0" name=""/>
        <dsp:cNvSpPr/>
      </dsp:nvSpPr>
      <dsp:spPr>
        <a:xfrm>
          <a:off x="1880442" y="1460309"/>
          <a:ext cx="1646792" cy="1729350"/>
        </a:xfrm>
        <a:prstGeom prst="rect">
          <a:avLst/>
        </a:prstGeom>
        <a:solidFill>
          <a:schemeClr val="accent2">
            <a:tint val="40000"/>
            <a:alpha val="90000"/>
            <a:hueOff val="828383"/>
            <a:satOff val="-2932"/>
            <a:lumOff val="-128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828383"/>
              <a:satOff val="-2932"/>
              <a:lumOff val="-1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Faster bug fixes, new features, better overall quality</a:t>
          </a:r>
        </a:p>
      </dsp:txBody>
      <dsp:txXfrm>
        <a:off x="1880442" y="1460309"/>
        <a:ext cx="1646792" cy="1729350"/>
      </dsp:txXfrm>
    </dsp:sp>
    <dsp:sp modelId="{C9D0B86C-17B2-A544-B8B5-F78E6E4C4322}">
      <dsp:nvSpPr>
        <dsp:cNvPr id="0" name=""/>
        <dsp:cNvSpPr/>
      </dsp:nvSpPr>
      <dsp:spPr>
        <a:xfrm>
          <a:off x="3757785" y="964545"/>
          <a:ext cx="1646792" cy="495764"/>
        </a:xfrm>
        <a:prstGeom prst="rect">
          <a:avLst/>
        </a:prstGeom>
        <a:solidFill>
          <a:schemeClr val="accent2">
            <a:hueOff val="1915233"/>
            <a:satOff val="-5820"/>
            <a:lumOff val="-78"/>
            <a:alphaOff val="0"/>
          </a:schemeClr>
        </a:solidFill>
        <a:ln w="15875" cap="flat" cmpd="sng" algn="ctr">
          <a:solidFill>
            <a:schemeClr val="accent2">
              <a:hueOff val="1915233"/>
              <a:satOff val="-5820"/>
              <a:lumOff val="-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Transparency and security</a:t>
          </a:r>
        </a:p>
      </dsp:txBody>
      <dsp:txXfrm>
        <a:off x="3757785" y="964545"/>
        <a:ext cx="1646792" cy="495764"/>
      </dsp:txXfrm>
    </dsp:sp>
    <dsp:sp modelId="{4B89DD15-271B-6646-9450-067D710E1ECA}">
      <dsp:nvSpPr>
        <dsp:cNvPr id="0" name=""/>
        <dsp:cNvSpPr/>
      </dsp:nvSpPr>
      <dsp:spPr>
        <a:xfrm>
          <a:off x="3757785" y="1460309"/>
          <a:ext cx="1646792" cy="1729350"/>
        </a:xfrm>
        <a:prstGeom prst="rect">
          <a:avLst/>
        </a:prstGeom>
        <a:solidFill>
          <a:schemeClr val="accent2">
            <a:tint val="40000"/>
            <a:alpha val="90000"/>
            <a:hueOff val="1656767"/>
            <a:satOff val="-5864"/>
            <a:lumOff val="-255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656767"/>
              <a:satOff val="-5864"/>
              <a:lumOff val="-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Examine software for security vulns</a:t>
          </a:r>
        </a:p>
      </dsp:txBody>
      <dsp:txXfrm>
        <a:off x="3757785" y="1460309"/>
        <a:ext cx="1646792" cy="1729350"/>
      </dsp:txXfrm>
    </dsp:sp>
    <dsp:sp modelId="{DD718BE2-FCF2-B344-8FEE-280ED546AC56}">
      <dsp:nvSpPr>
        <dsp:cNvPr id="0" name=""/>
        <dsp:cNvSpPr/>
      </dsp:nvSpPr>
      <dsp:spPr>
        <a:xfrm>
          <a:off x="5635128" y="964545"/>
          <a:ext cx="1646792" cy="495764"/>
        </a:xfrm>
        <a:prstGeom prst="rect">
          <a:avLst/>
        </a:prstGeom>
        <a:solidFill>
          <a:schemeClr val="accent2">
            <a:hueOff val="2872849"/>
            <a:satOff val="-8731"/>
            <a:lumOff val="-118"/>
            <a:alphaOff val="0"/>
          </a:schemeClr>
        </a:solidFill>
        <a:ln w="15875" cap="flat" cmpd="sng" algn="ctr">
          <a:solidFill>
            <a:schemeClr val="accent2">
              <a:hueOff val="2872849"/>
              <a:satOff val="-8731"/>
              <a:lumOff val="-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Cost-effectiveness</a:t>
          </a:r>
        </a:p>
      </dsp:txBody>
      <dsp:txXfrm>
        <a:off x="5635128" y="964545"/>
        <a:ext cx="1646792" cy="495764"/>
      </dsp:txXfrm>
    </dsp:sp>
    <dsp:sp modelId="{ED40B229-7B84-0B4D-87B3-32E59D4F14CF}">
      <dsp:nvSpPr>
        <dsp:cNvPr id="0" name=""/>
        <dsp:cNvSpPr/>
      </dsp:nvSpPr>
      <dsp:spPr>
        <a:xfrm>
          <a:off x="5635128" y="1460309"/>
          <a:ext cx="1646792" cy="1729350"/>
        </a:xfrm>
        <a:prstGeom prst="rect">
          <a:avLst/>
        </a:prstGeom>
        <a:solidFill>
          <a:schemeClr val="accent2">
            <a:tint val="40000"/>
            <a:alpha val="90000"/>
            <a:hueOff val="2485150"/>
            <a:satOff val="-8797"/>
            <a:lumOff val="-383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485150"/>
              <a:satOff val="-8797"/>
              <a:lumOff val="-3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Free to use, eliminating licensing costs</a:t>
          </a:r>
        </a:p>
      </dsp:txBody>
      <dsp:txXfrm>
        <a:off x="5635128" y="1460309"/>
        <a:ext cx="1646792" cy="1729350"/>
      </dsp:txXfrm>
    </dsp:sp>
    <dsp:sp modelId="{7692A05C-5201-674E-99E5-1D9434A07A32}">
      <dsp:nvSpPr>
        <dsp:cNvPr id="0" name=""/>
        <dsp:cNvSpPr/>
      </dsp:nvSpPr>
      <dsp:spPr>
        <a:xfrm>
          <a:off x="7512472" y="964545"/>
          <a:ext cx="1646792" cy="495764"/>
        </a:xfrm>
        <a:prstGeom prst="rect">
          <a:avLst/>
        </a:prstGeom>
        <a:solidFill>
          <a:schemeClr val="accent2">
            <a:hueOff val="3830465"/>
            <a:satOff val="-11641"/>
            <a:lumOff val="-157"/>
            <a:alphaOff val="0"/>
          </a:schemeClr>
        </a:solidFill>
        <a:ln w="15875" cap="flat" cmpd="sng" algn="ctr">
          <a:solidFill>
            <a:schemeClr val="accent2">
              <a:hueOff val="3830465"/>
              <a:satOff val="-11641"/>
              <a:lumOff val="-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Interoperability</a:t>
          </a:r>
        </a:p>
      </dsp:txBody>
      <dsp:txXfrm>
        <a:off x="7512472" y="964545"/>
        <a:ext cx="1646792" cy="495764"/>
      </dsp:txXfrm>
    </dsp:sp>
    <dsp:sp modelId="{6EF9C560-7370-B24B-9906-0BD26FB96D31}">
      <dsp:nvSpPr>
        <dsp:cNvPr id="0" name=""/>
        <dsp:cNvSpPr/>
      </dsp:nvSpPr>
      <dsp:spPr>
        <a:xfrm>
          <a:off x="7512472" y="1460309"/>
          <a:ext cx="1646792" cy="1729350"/>
        </a:xfrm>
        <a:prstGeom prst="rect">
          <a:avLst/>
        </a:prstGeom>
        <a:solidFill>
          <a:schemeClr val="accent2">
            <a:tint val="40000"/>
            <a:alpha val="90000"/>
            <a:hueOff val="3313534"/>
            <a:satOff val="-11729"/>
            <a:lumOff val="-51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3313534"/>
              <a:satOff val="-11729"/>
              <a:lumOff val="-5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Standards and APIs enable smooth integration between different cloud services and applications </a:t>
          </a:r>
        </a:p>
      </dsp:txBody>
      <dsp:txXfrm>
        <a:off x="7512472" y="1460309"/>
        <a:ext cx="1646792" cy="1729350"/>
      </dsp:txXfrm>
    </dsp:sp>
    <dsp:sp modelId="{45A8909C-D664-504E-B846-E1FA2D3EE405}">
      <dsp:nvSpPr>
        <dsp:cNvPr id="0" name=""/>
        <dsp:cNvSpPr/>
      </dsp:nvSpPr>
      <dsp:spPr>
        <a:xfrm>
          <a:off x="9389815" y="964545"/>
          <a:ext cx="1646792" cy="495764"/>
        </a:xfrm>
        <a:prstGeom prst="rect">
          <a:avLst/>
        </a:prstGeom>
        <a:solidFill>
          <a:schemeClr val="accent2">
            <a:hueOff val="4788082"/>
            <a:satOff val="-14551"/>
            <a:lumOff val="-196"/>
            <a:alphaOff val="0"/>
          </a:schemeClr>
        </a:solidFill>
        <a:ln w="15875" cap="flat" cmpd="sng" algn="ctr">
          <a:solidFill>
            <a:schemeClr val="accent2">
              <a:hueOff val="4788082"/>
              <a:satOff val="-14551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Customization</a:t>
          </a:r>
        </a:p>
      </dsp:txBody>
      <dsp:txXfrm>
        <a:off x="9389815" y="964545"/>
        <a:ext cx="1646792" cy="495764"/>
      </dsp:txXfrm>
    </dsp:sp>
    <dsp:sp modelId="{D03C35D6-E395-8743-AB85-6235931F0B7B}">
      <dsp:nvSpPr>
        <dsp:cNvPr id="0" name=""/>
        <dsp:cNvSpPr/>
      </dsp:nvSpPr>
      <dsp:spPr>
        <a:xfrm>
          <a:off x="9389815" y="1460309"/>
          <a:ext cx="1646792" cy="1729350"/>
        </a:xfrm>
        <a:prstGeom prst="rect">
          <a:avLst/>
        </a:prstGeom>
        <a:solidFill>
          <a:schemeClr val="accent2">
            <a:tint val="40000"/>
            <a:alpha val="90000"/>
            <a:hueOff val="4141917"/>
            <a:satOff val="-14661"/>
            <a:lumOff val="-638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4141917"/>
              <a:satOff val="-14661"/>
              <a:lumOff val="-6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Modify and adapt OSS as needed</a:t>
          </a:r>
        </a:p>
      </dsp:txBody>
      <dsp:txXfrm>
        <a:off x="9389815" y="1460309"/>
        <a:ext cx="1646792" cy="1729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68A68-0E16-A144-9FD4-2984D91237C5}">
      <dsp:nvSpPr>
        <dsp:cNvPr id="0" name=""/>
        <dsp:cNvSpPr/>
      </dsp:nvSpPr>
      <dsp:spPr>
        <a:xfrm>
          <a:off x="0" y="12527"/>
          <a:ext cx="9426438" cy="6388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Vertical vs. Horizontal Scaling</a:t>
          </a:r>
        </a:p>
      </dsp:txBody>
      <dsp:txXfrm>
        <a:off x="31185" y="43712"/>
        <a:ext cx="9364068" cy="576449"/>
      </dsp:txXfrm>
    </dsp:sp>
    <dsp:sp modelId="{F8B0D905-6649-0E41-BCAE-9E7655D72359}">
      <dsp:nvSpPr>
        <dsp:cNvPr id="0" name=""/>
        <dsp:cNvSpPr/>
      </dsp:nvSpPr>
      <dsp:spPr>
        <a:xfrm>
          <a:off x="0" y="731987"/>
          <a:ext cx="9426438" cy="63881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Elasticity</a:t>
          </a:r>
        </a:p>
      </dsp:txBody>
      <dsp:txXfrm>
        <a:off x="31185" y="763172"/>
        <a:ext cx="9364068" cy="576449"/>
      </dsp:txXfrm>
    </dsp:sp>
    <dsp:sp modelId="{0D455F93-BEEB-3746-A820-8088D577D35A}">
      <dsp:nvSpPr>
        <dsp:cNvPr id="0" name=""/>
        <dsp:cNvSpPr/>
      </dsp:nvSpPr>
      <dsp:spPr>
        <a:xfrm>
          <a:off x="0" y="1451447"/>
          <a:ext cx="9426438" cy="63881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Resiliency</a:t>
          </a:r>
        </a:p>
      </dsp:txBody>
      <dsp:txXfrm>
        <a:off x="31185" y="1482632"/>
        <a:ext cx="9364068" cy="576449"/>
      </dsp:txXfrm>
    </dsp:sp>
    <dsp:sp modelId="{E3BA6EF0-27E0-D648-B2DD-CD81D1525341}">
      <dsp:nvSpPr>
        <dsp:cNvPr id="0" name=""/>
        <dsp:cNvSpPr/>
      </dsp:nvSpPr>
      <dsp:spPr>
        <a:xfrm>
          <a:off x="0" y="2170907"/>
          <a:ext cx="9426438" cy="6388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Availability</a:t>
          </a:r>
        </a:p>
      </dsp:txBody>
      <dsp:txXfrm>
        <a:off x="31185" y="2202092"/>
        <a:ext cx="9364068" cy="576449"/>
      </dsp:txXfrm>
    </dsp:sp>
    <dsp:sp modelId="{4C7FA0D5-4C90-CF44-AF70-DDAE8D5F35DD}">
      <dsp:nvSpPr>
        <dsp:cNvPr id="0" name=""/>
        <dsp:cNvSpPr/>
      </dsp:nvSpPr>
      <dsp:spPr>
        <a:xfrm>
          <a:off x="0" y="2890366"/>
          <a:ext cx="9426438" cy="63881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Dependencies</a:t>
          </a:r>
        </a:p>
      </dsp:txBody>
      <dsp:txXfrm>
        <a:off x="31185" y="2921551"/>
        <a:ext cx="9364068" cy="5764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D69CB-A9F8-E94E-B45A-6192B6E96445}">
      <dsp:nvSpPr>
        <dsp:cNvPr id="0" name=""/>
        <dsp:cNvSpPr/>
      </dsp:nvSpPr>
      <dsp:spPr>
        <a:xfrm>
          <a:off x="3165202" y="44271"/>
          <a:ext cx="2125028" cy="2125028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Performance</a:t>
          </a:r>
        </a:p>
      </dsp:txBody>
      <dsp:txXfrm>
        <a:off x="3448539" y="416151"/>
        <a:ext cx="1558354" cy="956262"/>
      </dsp:txXfrm>
    </dsp:sp>
    <dsp:sp modelId="{20FDB876-7B9C-684D-88BA-E7573F3CAB48}">
      <dsp:nvSpPr>
        <dsp:cNvPr id="0" name=""/>
        <dsp:cNvSpPr/>
      </dsp:nvSpPr>
      <dsp:spPr>
        <a:xfrm>
          <a:off x="3931983" y="1372414"/>
          <a:ext cx="2125028" cy="2125028"/>
        </a:xfrm>
        <a:prstGeom prst="ellipse">
          <a:avLst/>
        </a:prstGeom>
        <a:solidFill>
          <a:schemeClr val="accent2">
            <a:alpha val="50000"/>
            <a:hueOff val="2394041"/>
            <a:satOff val="-7276"/>
            <a:lumOff val="-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Scale </a:t>
          </a:r>
        </a:p>
      </dsp:txBody>
      <dsp:txXfrm>
        <a:off x="4581887" y="1921379"/>
        <a:ext cx="1275017" cy="1168765"/>
      </dsp:txXfrm>
    </dsp:sp>
    <dsp:sp modelId="{BC4F4609-AB62-8C41-93F8-0D11AA7E5DF9}">
      <dsp:nvSpPr>
        <dsp:cNvPr id="0" name=""/>
        <dsp:cNvSpPr/>
      </dsp:nvSpPr>
      <dsp:spPr>
        <a:xfrm>
          <a:off x="2398421" y="1372414"/>
          <a:ext cx="2125028" cy="2125028"/>
        </a:xfrm>
        <a:prstGeom prst="ellipse">
          <a:avLst/>
        </a:prstGeom>
        <a:solidFill>
          <a:schemeClr val="accent2">
            <a:alpha val="50000"/>
            <a:hueOff val="4788082"/>
            <a:satOff val="-14551"/>
            <a:lumOff val="-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Availability</a:t>
          </a:r>
        </a:p>
      </dsp:txBody>
      <dsp:txXfrm>
        <a:off x="2598528" y="1921379"/>
        <a:ext cx="1275017" cy="11687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925BDD-9ED4-DC42-A58D-FE3E75A680DC}">
      <dsp:nvSpPr>
        <dsp:cNvPr id="0" name=""/>
        <dsp:cNvSpPr/>
      </dsp:nvSpPr>
      <dsp:spPr>
        <a:xfrm>
          <a:off x="0" y="361729"/>
          <a:ext cx="7057303" cy="54755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6 nines (99.9999%) availability for each dependency</a:t>
          </a:r>
        </a:p>
      </dsp:txBody>
      <dsp:txXfrm>
        <a:off x="26730" y="388459"/>
        <a:ext cx="7003843" cy="494099"/>
      </dsp:txXfrm>
    </dsp:sp>
    <dsp:sp modelId="{DD8192D4-D203-9C4D-AB66-3849A7D6BAC4}">
      <dsp:nvSpPr>
        <dsp:cNvPr id="0" name=""/>
        <dsp:cNvSpPr/>
      </dsp:nvSpPr>
      <dsp:spPr>
        <a:xfrm>
          <a:off x="0" y="909289"/>
          <a:ext cx="7057303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069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One component failure leads to system failure</a:t>
          </a:r>
        </a:p>
      </dsp:txBody>
      <dsp:txXfrm>
        <a:off x="0" y="909289"/>
        <a:ext cx="7057303" cy="397440"/>
      </dsp:txXfrm>
    </dsp:sp>
    <dsp:sp modelId="{697E199C-4C92-DA47-A0F4-1C26F90C7A0A}">
      <dsp:nvSpPr>
        <dsp:cNvPr id="0" name=""/>
        <dsp:cNvSpPr/>
      </dsp:nvSpPr>
      <dsp:spPr>
        <a:xfrm>
          <a:off x="0" y="1306729"/>
          <a:ext cx="7057303" cy="54755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Isolation for independence</a:t>
          </a:r>
        </a:p>
      </dsp:txBody>
      <dsp:txXfrm>
        <a:off x="26730" y="1333459"/>
        <a:ext cx="7003843" cy="494099"/>
      </dsp:txXfrm>
    </dsp:sp>
    <dsp:sp modelId="{4A8D16DA-2B88-FA49-AA55-77405E3BBFDC}">
      <dsp:nvSpPr>
        <dsp:cNvPr id="0" name=""/>
        <dsp:cNvSpPr/>
      </dsp:nvSpPr>
      <dsp:spPr>
        <a:xfrm>
          <a:off x="0" y="1854288"/>
          <a:ext cx="7057303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069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Component failure leads to degradation rather than system failure</a:t>
          </a:r>
        </a:p>
      </dsp:txBody>
      <dsp:txXfrm>
        <a:off x="0" y="1854288"/>
        <a:ext cx="7057303" cy="3974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29AC1-1A6E-4D3F-AFC7-F0883AB1D906}">
      <dsp:nvSpPr>
        <dsp:cNvPr id="0" name=""/>
        <dsp:cNvSpPr/>
      </dsp:nvSpPr>
      <dsp:spPr>
        <a:xfrm>
          <a:off x="1443000" y="203733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E638B-183C-4373-9E93-11D8D7A06663}">
      <dsp:nvSpPr>
        <dsp:cNvPr id="0" name=""/>
        <dsp:cNvSpPr/>
      </dsp:nvSpPr>
      <dsp:spPr>
        <a:xfrm>
          <a:off x="255000" y="261797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Cloud enabled: legacy enterprise applications that were running on an on-prem data center but have been modified to run on the cloud. </a:t>
          </a:r>
        </a:p>
      </dsp:txBody>
      <dsp:txXfrm>
        <a:off x="255000" y="2617978"/>
        <a:ext cx="4320000" cy="720000"/>
      </dsp:txXfrm>
    </dsp:sp>
    <dsp:sp modelId="{309126B8-3F02-4850-B8A0-380738003EC4}">
      <dsp:nvSpPr>
        <dsp:cNvPr id="0" name=""/>
        <dsp:cNvSpPr/>
      </dsp:nvSpPr>
      <dsp:spPr>
        <a:xfrm>
          <a:off x="6519000" y="203733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B8112C-BE22-45E9-BA42-97D2DAC3B118}">
      <dsp:nvSpPr>
        <dsp:cNvPr id="0" name=""/>
        <dsp:cNvSpPr/>
      </dsp:nvSpPr>
      <dsp:spPr>
        <a:xfrm>
          <a:off x="5331000" y="261797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Cloud-native refers to an application that was designed to reside in the cloud from the start. Cloud native involves cloud technologies like microservices, container orchestrators, and auto scaling. </a:t>
          </a:r>
        </a:p>
      </dsp:txBody>
      <dsp:txXfrm>
        <a:off x="5331000" y="2617978"/>
        <a:ext cx="432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FADD0C-730B-1B49-9C48-3C46A1556D2A}">
      <dsp:nvSpPr>
        <dsp:cNvPr id="0" name=""/>
        <dsp:cNvSpPr/>
      </dsp:nvSpPr>
      <dsp:spPr>
        <a:xfrm>
          <a:off x="0" y="55194"/>
          <a:ext cx="6692748" cy="75289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Immutable infrastructure</a:t>
          </a:r>
        </a:p>
      </dsp:txBody>
      <dsp:txXfrm>
        <a:off x="36753" y="91947"/>
        <a:ext cx="6619242" cy="679389"/>
      </dsp:txXfrm>
    </dsp:sp>
    <dsp:sp modelId="{04867020-AA9E-BF40-B4B8-122F1742EE0C}">
      <dsp:nvSpPr>
        <dsp:cNvPr id="0" name=""/>
        <dsp:cNvSpPr/>
      </dsp:nvSpPr>
      <dsp:spPr>
        <a:xfrm>
          <a:off x="0" y="903129"/>
          <a:ext cx="6692748" cy="752895"/>
        </a:xfrm>
        <a:prstGeom prst="roundRect">
          <a:avLst/>
        </a:prstGeom>
        <a:gradFill rotWithShape="0">
          <a:gsLst>
            <a:gs pos="0">
              <a:schemeClr val="accent5">
                <a:hueOff val="1065261"/>
                <a:satOff val="-7052"/>
                <a:lumOff val="-122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1065261"/>
                <a:satOff val="-7052"/>
                <a:lumOff val="-122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Microservices</a:t>
          </a:r>
        </a:p>
      </dsp:txBody>
      <dsp:txXfrm>
        <a:off x="36753" y="939882"/>
        <a:ext cx="6619242" cy="679389"/>
      </dsp:txXfrm>
    </dsp:sp>
    <dsp:sp modelId="{254B5742-1A11-3D41-848F-A783B48E9C61}">
      <dsp:nvSpPr>
        <dsp:cNvPr id="0" name=""/>
        <dsp:cNvSpPr/>
      </dsp:nvSpPr>
      <dsp:spPr>
        <a:xfrm>
          <a:off x="0" y="1751064"/>
          <a:ext cx="6692748" cy="752895"/>
        </a:xfrm>
        <a:prstGeom prst="roundRect">
          <a:avLst/>
        </a:prstGeom>
        <a:gradFill rotWithShape="0">
          <a:gsLst>
            <a:gs pos="0">
              <a:schemeClr val="accent5">
                <a:hueOff val="2130522"/>
                <a:satOff val="-14104"/>
                <a:lumOff val="-245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2130522"/>
                <a:satOff val="-14104"/>
                <a:lumOff val="-245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API</a:t>
          </a:r>
        </a:p>
      </dsp:txBody>
      <dsp:txXfrm>
        <a:off x="36753" y="1787817"/>
        <a:ext cx="6619242" cy="679389"/>
      </dsp:txXfrm>
    </dsp:sp>
    <dsp:sp modelId="{0D43A769-3741-9845-8AD8-996B5B9CD30F}">
      <dsp:nvSpPr>
        <dsp:cNvPr id="0" name=""/>
        <dsp:cNvSpPr/>
      </dsp:nvSpPr>
      <dsp:spPr>
        <a:xfrm>
          <a:off x="0" y="2598999"/>
          <a:ext cx="6692748" cy="752895"/>
        </a:xfrm>
        <a:prstGeom prst="roundRect">
          <a:avLst/>
        </a:prstGeom>
        <a:gradFill rotWithShape="0">
          <a:gsLst>
            <a:gs pos="0">
              <a:schemeClr val="accent5">
                <a:hueOff val="3195783"/>
                <a:satOff val="-21155"/>
                <a:lumOff val="-367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3195783"/>
                <a:satOff val="-21155"/>
                <a:lumOff val="-367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Service mesh</a:t>
          </a:r>
        </a:p>
      </dsp:txBody>
      <dsp:txXfrm>
        <a:off x="36753" y="2635752"/>
        <a:ext cx="6619242" cy="679389"/>
      </dsp:txXfrm>
    </dsp:sp>
    <dsp:sp modelId="{F5D1B4C6-7FEF-2B41-883E-2028F441FB50}">
      <dsp:nvSpPr>
        <dsp:cNvPr id="0" name=""/>
        <dsp:cNvSpPr/>
      </dsp:nvSpPr>
      <dsp:spPr>
        <a:xfrm>
          <a:off x="0" y="3446934"/>
          <a:ext cx="6692748" cy="752895"/>
        </a:xfrm>
        <a:prstGeom prst="roundRect">
          <a:avLst/>
        </a:prstGeom>
        <a:gradFill rotWithShape="0">
          <a:gsLst>
            <a:gs pos="0">
              <a:schemeClr val="accent5">
                <a:hueOff val="4261045"/>
                <a:satOff val="-28207"/>
                <a:lumOff val="-490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4261045"/>
                <a:satOff val="-28207"/>
                <a:lumOff val="-490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Containers</a:t>
          </a:r>
        </a:p>
      </dsp:txBody>
      <dsp:txXfrm>
        <a:off x="36753" y="3483687"/>
        <a:ext cx="6619242" cy="6793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EC97F-9DE9-194C-85E5-0B2C34628416}">
      <dsp:nvSpPr>
        <dsp:cNvPr id="0" name=""/>
        <dsp:cNvSpPr/>
      </dsp:nvSpPr>
      <dsp:spPr>
        <a:xfrm>
          <a:off x="2902" y="804095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EC38FA-2861-7C4C-9EDB-402FB704CD17}">
      <dsp:nvSpPr>
        <dsp:cNvPr id="0" name=""/>
        <dsp:cNvSpPr/>
      </dsp:nvSpPr>
      <dsp:spPr>
        <a:xfrm>
          <a:off x="233139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CI/CD</a:t>
          </a:r>
        </a:p>
      </dsp:txBody>
      <dsp:txXfrm>
        <a:off x="271678" y="1061359"/>
        <a:ext cx="1995055" cy="1238727"/>
      </dsp:txXfrm>
    </dsp:sp>
    <dsp:sp modelId="{D881A11F-73CF-764F-817C-67D9F5931890}">
      <dsp:nvSpPr>
        <dsp:cNvPr id="0" name=""/>
        <dsp:cNvSpPr/>
      </dsp:nvSpPr>
      <dsp:spPr>
        <a:xfrm>
          <a:off x="2535510" y="804095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BCB01A-6590-CB45-BAD5-5D5A7838F0CD}">
      <dsp:nvSpPr>
        <dsp:cNvPr id="0" name=""/>
        <dsp:cNvSpPr/>
      </dsp:nvSpPr>
      <dsp:spPr>
        <a:xfrm>
          <a:off x="2765747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Containers</a:t>
          </a:r>
        </a:p>
      </dsp:txBody>
      <dsp:txXfrm>
        <a:off x="2804286" y="1061359"/>
        <a:ext cx="1995055" cy="1238727"/>
      </dsp:txXfrm>
    </dsp:sp>
    <dsp:sp modelId="{61F712F2-2B30-F946-8B6A-A5199AA7CC0A}">
      <dsp:nvSpPr>
        <dsp:cNvPr id="0" name=""/>
        <dsp:cNvSpPr/>
      </dsp:nvSpPr>
      <dsp:spPr>
        <a:xfrm>
          <a:off x="5068118" y="804095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233D45-0E2A-6D42-8B20-11FB49198D05}">
      <dsp:nvSpPr>
        <dsp:cNvPr id="0" name=""/>
        <dsp:cNvSpPr/>
      </dsp:nvSpPr>
      <dsp:spPr>
        <a:xfrm>
          <a:off x="5298355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DevOps</a:t>
          </a:r>
        </a:p>
      </dsp:txBody>
      <dsp:txXfrm>
        <a:off x="5336894" y="1061359"/>
        <a:ext cx="1995055" cy="1238727"/>
      </dsp:txXfrm>
    </dsp:sp>
    <dsp:sp modelId="{874BC094-CA7A-EB40-BD45-3BB9606D1C3C}">
      <dsp:nvSpPr>
        <dsp:cNvPr id="0" name=""/>
        <dsp:cNvSpPr/>
      </dsp:nvSpPr>
      <dsp:spPr>
        <a:xfrm>
          <a:off x="7600726" y="804095"/>
          <a:ext cx="2072133" cy="13158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44379E-E04A-9A4B-8175-493031597022}">
      <dsp:nvSpPr>
        <dsp:cNvPr id="0" name=""/>
        <dsp:cNvSpPr/>
      </dsp:nvSpPr>
      <dsp:spPr>
        <a:xfrm>
          <a:off x="7830963" y="1022820"/>
          <a:ext cx="2072133" cy="13158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Execution Environment</a:t>
          </a:r>
        </a:p>
      </dsp:txBody>
      <dsp:txXfrm>
        <a:off x="7869502" y="1061359"/>
        <a:ext cx="1995055" cy="12387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3D120-49B4-4112-B17F-F5544F97D554}">
      <dsp:nvSpPr>
        <dsp:cNvPr id="0" name=""/>
        <dsp:cNvSpPr/>
      </dsp:nvSpPr>
      <dsp:spPr>
        <a:xfrm>
          <a:off x="0" y="1766"/>
          <a:ext cx="6692748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8EF92-F1CA-4002-9B52-6067D18505C6}">
      <dsp:nvSpPr>
        <dsp:cNvPr id="0" name=""/>
        <dsp:cNvSpPr/>
      </dsp:nvSpPr>
      <dsp:spPr>
        <a:xfrm>
          <a:off x="270752" y="203152"/>
          <a:ext cx="492278" cy="492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B02FB-1A4F-4C6E-987E-9F9C0A44F5DA}">
      <dsp:nvSpPr>
        <dsp:cNvPr id="0" name=""/>
        <dsp:cNvSpPr/>
      </dsp:nvSpPr>
      <dsp:spPr>
        <a:xfrm>
          <a:off x="1033783" y="1766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Microservices and Microliths </a:t>
          </a:r>
        </a:p>
      </dsp:txBody>
      <dsp:txXfrm>
        <a:off x="1033783" y="1766"/>
        <a:ext cx="5658964" cy="895050"/>
      </dsp:txXfrm>
    </dsp:sp>
    <dsp:sp modelId="{5DCDCB71-B44D-4B9C-8510-8952D1A1DD27}">
      <dsp:nvSpPr>
        <dsp:cNvPr id="0" name=""/>
        <dsp:cNvSpPr/>
      </dsp:nvSpPr>
      <dsp:spPr>
        <a:xfrm>
          <a:off x="0" y="1120579"/>
          <a:ext cx="6692748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502272-D112-4533-A95F-C9736234B957}">
      <dsp:nvSpPr>
        <dsp:cNvPr id="0" name=""/>
        <dsp:cNvSpPr/>
      </dsp:nvSpPr>
      <dsp:spPr>
        <a:xfrm>
          <a:off x="270752" y="1321966"/>
          <a:ext cx="492278" cy="492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7599A-2500-48AC-BB3C-4BD6457516AA}">
      <dsp:nvSpPr>
        <dsp:cNvPr id="0" name=""/>
        <dsp:cNvSpPr/>
      </dsp:nvSpPr>
      <dsp:spPr>
        <a:xfrm>
          <a:off x="1033783" y="1120579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Robots not pets</a:t>
          </a:r>
        </a:p>
      </dsp:txBody>
      <dsp:txXfrm>
        <a:off x="1033783" y="1120579"/>
        <a:ext cx="5658964" cy="895050"/>
      </dsp:txXfrm>
    </dsp:sp>
    <dsp:sp modelId="{8CB39335-CE70-4B33-A96B-6E6A6644B140}">
      <dsp:nvSpPr>
        <dsp:cNvPr id="0" name=""/>
        <dsp:cNvSpPr/>
      </dsp:nvSpPr>
      <dsp:spPr>
        <a:xfrm>
          <a:off x="0" y="2239393"/>
          <a:ext cx="6692748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CA4D27-C2B1-4734-BC36-FCE6053CFB5D}">
      <dsp:nvSpPr>
        <dsp:cNvPr id="0" name=""/>
        <dsp:cNvSpPr/>
      </dsp:nvSpPr>
      <dsp:spPr>
        <a:xfrm>
          <a:off x="270752" y="2440779"/>
          <a:ext cx="492278" cy="492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A244D-60F5-4BFC-AF91-C40C8649AD27}">
      <dsp:nvSpPr>
        <dsp:cNvPr id="0" name=""/>
        <dsp:cNvSpPr/>
      </dsp:nvSpPr>
      <dsp:spPr>
        <a:xfrm>
          <a:off x="1033783" y="2239393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Observability and control baked in</a:t>
          </a:r>
        </a:p>
      </dsp:txBody>
      <dsp:txXfrm>
        <a:off x="1033783" y="2239393"/>
        <a:ext cx="5658964" cy="895050"/>
      </dsp:txXfrm>
    </dsp:sp>
    <dsp:sp modelId="{95DFDEA4-681A-4E9D-9F05-5E0E1A57A333}">
      <dsp:nvSpPr>
        <dsp:cNvPr id="0" name=""/>
        <dsp:cNvSpPr/>
      </dsp:nvSpPr>
      <dsp:spPr>
        <a:xfrm>
          <a:off x="0" y="3358207"/>
          <a:ext cx="6692748" cy="89505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D2C66-0E93-4A1D-B8CB-1D4EDCB7B226}">
      <dsp:nvSpPr>
        <dsp:cNvPr id="0" name=""/>
        <dsp:cNvSpPr/>
      </dsp:nvSpPr>
      <dsp:spPr>
        <a:xfrm>
          <a:off x="270752" y="3559593"/>
          <a:ext cx="492278" cy="4922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AB6F0F-80DC-4EA5-B2DF-76778946CC92}">
      <dsp:nvSpPr>
        <dsp:cNvPr id="0" name=""/>
        <dsp:cNvSpPr/>
      </dsp:nvSpPr>
      <dsp:spPr>
        <a:xfrm>
          <a:off x="1033783" y="3358207"/>
          <a:ext cx="5658964" cy="895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726" tIns="94726" rIns="94726" bIns="94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Traffic patterns: Blue/Green, Smart Routing, Load Balancing</a:t>
          </a:r>
        </a:p>
      </dsp:txBody>
      <dsp:txXfrm>
        <a:off x="1033783" y="3358207"/>
        <a:ext cx="5658964" cy="8950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5F343C-87AD-C14D-BC89-D10863062D8B}">
      <dsp:nvSpPr>
        <dsp:cNvPr id="0" name=""/>
        <dsp:cNvSpPr/>
      </dsp:nvSpPr>
      <dsp:spPr>
        <a:xfrm>
          <a:off x="0" y="100712"/>
          <a:ext cx="6692748" cy="4563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network is not reliable</a:t>
          </a:r>
        </a:p>
      </dsp:txBody>
      <dsp:txXfrm>
        <a:off x="22275" y="122987"/>
        <a:ext cx="6648198" cy="411750"/>
      </dsp:txXfrm>
    </dsp:sp>
    <dsp:sp modelId="{75982947-03FD-2640-95E6-E777B723AA5E}">
      <dsp:nvSpPr>
        <dsp:cNvPr id="0" name=""/>
        <dsp:cNvSpPr/>
      </dsp:nvSpPr>
      <dsp:spPr>
        <a:xfrm>
          <a:off x="0" y="614612"/>
          <a:ext cx="6692748" cy="456300"/>
        </a:xfrm>
        <a:prstGeom prst="roundRect">
          <a:avLst/>
        </a:prstGeom>
        <a:gradFill rotWithShape="0">
          <a:gsLst>
            <a:gs pos="0">
              <a:schemeClr val="accent2">
                <a:hueOff val="684012"/>
                <a:satOff val="-2079"/>
                <a:lumOff val="-2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684012"/>
                <a:satOff val="-2079"/>
                <a:lumOff val="-2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Latency is non-zero</a:t>
          </a:r>
        </a:p>
      </dsp:txBody>
      <dsp:txXfrm>
        <a:off x="22275" y="636887"/>
        <a:ext cx="6648198" cy="411750"/>
      </dsp:txXfrm>
    </dsp:sp>
    <dsp:sp modelId="{2D01C2D4-19BB-F64B-81F1-164710A1738F}">
      <dsp:nvSpPr>
        <dsp:cNvPr id="0" name=""/>
        <dsp:cNvSpPr/>
      </dsp:nvSpPr>
      <dsp:spPr>
        <a:xfrm>
          <a:off x="0" y="1128512"/>
          <a:ext cx="6692748" cy="456300"/>
        </a:xfrm>
        <a:prstGeom prst="roundRect">
          <a:avLst/>
        </a:prstGeom>
        <a:gradFill rotWithShape="0">
          <a:gsLst>
            <a:gs pos="0">
              <a:schemeClr val="accent2">
                <a:hueOff val="1368023"/>
                <a:satOff val="-4157"/>
                <a:lumOff val="-5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368023"/>
                <a:satOff val="-4157"/>
                <a:lumOff val="-5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Bandwidth is finite</a:t>
          </a:r>
        </a:p>
      </dsp:txBody>
      <dsp:txXfrm>
        <a:off x="22275" y="1150787"/>
        <a:ext cx="6648198" cy="411750"/>
      </dsp:txXfrm>
    </dsp:sp>
    <dsp:sp modelId="{BAFA14D0-39D2-2245-839B-EDAE7607F28F}">
      <dsp:nvSpPr>
        <dsp:cNvPr id="0" name=""/>
        <dsp:cNvSpPr/>
      </dsp:nvSpPr>
      <dsp:spPr>
        <a:xfrm>
          <a:off x="0" y="1642412"/>
          <a:ext cx="6692748" cy="456300"/>
        </a:xfrm>
        <a:prstGeom prst="roundRect">
          <a:avLst/>
        </a:prstGeom>
        <a:gradFill rotWithShape="0">
          <a:gsLst>
            <a:gs pos="0">
              <a:schemeClr val="accent2">
                <a:hueOff val="2052035"/>
                <a:satOff val="-6236"/>
                <a:lumOff val="-8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052035"/>
                <a:satOff val="-6236"/>
                <a:lumOff val="-8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network is not secure</a:t>
          </a:r>
        </a:p>
      </dsp:txBody>
      <dsp:txXfrm>
        <a:off x="22275" y="1664687"/>
        <a:ext cx="6648198" cy="411750"/>
      </dsp:txXfrm>
    </dsp:sp>
    <dsp:sp modelId="{53035835-DF71-B64E-AE48-B6D3DA9314C5}">
      <dsp:nvSpPr>
        <dsp:cNvPr id="0" name=""/>
        <dsp:cNvSpPr/>
      </dsp:nvSpPr>
      <dsp:spPr>
        <a:xfrm>
          <a:off x="0" y="2156312"/>
          <a:ext cx="6692748" cy="456300"/>
        </a:xfrm>
        <a:prstGeom prst="roundRect">
          <a:avLst/>
        </a:prstGeom>
        <a:gradFill rotWithShape="0">
          <a:gsLst>
            <a:gs pos="0">
              <a:schemeClr val="accent2">
                <a:hueOff val="2736047"/>
                <a:satOff val="-8315"/>
                <a:lumOff val="-11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736047"/>
                <a:satOff val="-8315"/>
                <a:lumOff val="-11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topology is always changing</a:t>
          </a:r>
        </a:p>
      </dsp:txBody>
      <dsp:txXfrm>
        <a:off x="22275" y="2178587"/>
        <a:ext cx="6648198" cy="411750"/>
      </dsp:txXfrm>
    </dsp:sp>
    <dsp:sp modelId="{887D7AD4-F7DF-074E-96F7-F5775B04574F}">
      <dsp:nvSpPr>
        <dsp:cNvPr id="0" name=""/>
        <dsp:cNvSpPr/>
      </dsp:nvSpPr>
      <dsp:spPr>
        <a:xfrm>
          <a:off x="0" y="2670212"/>
          <a:ext cx="6692748" cy="456300"/>
        </a:xfrm>
        <a:prstGeom prst="roundRect">
          <a:avLst/>
        </a:prstGeom>
        <a:gradFill rotWithShape="0">
          <a:gsLst>
            <a:gs pos="0">
              <a:schemeClr val="accent2">
                <a:hueOff val="3420058"/>
                <a:satOff val="-10394"/>
                <a:lumOff val="-14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420058"/>
                <a:satOff val="-10394"/>
                <a:lumOff val="-14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There can be as many administrators as services</a:t>
          </a:r>
        </a:p>
      </dsp:txBody>
      <dsp:txXfrm>
        <a:off x="22275" y="2692487"/>
        <a:ext cx="6648198" cy="411750"/>
      </dsp:txXfrm>
    </dsp:sp>
    <dsp:sp modelId="{14B13869-D21C-504D-B13C-854139BFB25A}">
      <dsp:nvSpPr>
        <dsp:cNvPr id="0" name=""/>
        <dsp:cNvSpPr/>
      </dsp:nvSpPr>
      <dsp:spPr>
        <a:xfrm>
          <a:off x="0" y="3184112"/>
          <a:ext cx="6692748" cy="456300"/>
        </a:xfrm>
        <a:prstGeom prst="roundRect">
          <a:avLst/>
        </a:prstGeom>
        <a:gradFill rotWithShape="0">
          <a:gsLst>
            <a:gs pos="0">
              <a:schemeClr val="accent2">
                <a:hueOff val="4104070"/>
                <a:satOff val="-12472"/>
                <a:lumOff val="-16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104070"/>
                <a:satOff val="-12472"/>
                <a:lumOff val="-16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Transport cost is non-zero</a:t>
          </a:r>
        </a:p>
      </dsp:txBody>
      <dsp:txXfrm>
        <a:off x="22275" y="3206387"/>
        <a:ext cx="6648198" cy="411750"/>
      </dsp:txXfrm>
    </dsp:sp>
    <dsp:sp modelId="{FEAB6753-C71E-E841-82A8-0A57ED68ADC2}">
      <dsp:nvSpPr>
        <dsp:cNvPr id="0" name=""/>
        <dsp:cNvSpPr/>
      </dsp:nvSpPr>
      <dsp:spPr>
        <a:xfrm>
          <a:off x="0" y="3698012"/>
          <a:ext cx="6692748" cy="456300"/>
        </a:xfrm>
        <a:prstGeom prst="roundRect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network is heterogeneous</a:t>
          </a:r>
        </a:p>
      </dsp:txBody>
      <dsp:txXfrm>
        <a:off x="22275" y="3720287"/>
        <a:ext cx="6648198" cy="411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CE1C3-BE5B-9249-AB0B-71BC1D648B76}" type="datetimeFigureOut">
              <a:rPr lang="en-US" smtClean="0"/>
              <a:t>10/1/24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576A2-7C12-5D46-82D1-8A836AC17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1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37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71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 nines of availability: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Car will start every morning and every evening for 1700 years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01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35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19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25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8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98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29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31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9131878-877B-CC4D-941C-154C37B5FC49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6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31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20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3313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22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94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80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38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3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3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7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8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12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86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4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88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96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31878-877B-CC4D-941C-154C37B5FC49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77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9357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ngimg.com/download/93576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hyperlink" Target="https://pngimg.com/download/9357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9357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ngimg.com/download/93576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ffl.org/2018/03/linux-foundation-progetti.html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bout.gitlab.com/customers/cncf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9/8/cloud-native-projects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ngimg.com/download/93576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9357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3BADD6-8D40-9B49-9390-124F86742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MIS 547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D316C-B9A1-353B-C296-C9C9E3DC8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4129702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24D1C-2B2B-15EF-8772-84E31DA43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41B65-EB6D-8ACA-90F8-0A7BDD93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Netflix, Circa 2008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A8651-BEE7-41FE-FAB4-EA515BEFF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79914"/>
          </a:xfrm>
        </p:spPr>
        <p:txBody>
          <a:bodyPr>
            <a:normAutofit/>
          </a:bodyPr>
          <a:lstStyle/>
          <a:p>
            <a:r>
              <a:rPr lang="en-US" dirty="0"/>
              <a:t>Availability:</a:t>
            </a:r>
          </a:p>
          <a:p>
            <a:pPr lvl="1"/>
            <a:r>
              <a:rPr lang="en-US" dirty="0"/>
              <a:t>Aspire to 4x 9s (99.99% of starts successful)</a:t>
            </a:r>
          </a:p>
          <a:p>
            <a:pPr lvl="1"/>
            <a:r>
              <a:rPr lang="en-US" dirty="0"/>
              <a:t>Less than 3 minutes per quarter of downtime</a:t>
            </a:r>
          </a:p>
          <a:p>
            <a:r>
              <a:rPr lang="en-US" dirty="0"/>
              <a:t>If there are 1T starts per quarter, at 99.99% availability…</a:t>
            </a:r>
          </a:p>
          <a:p>
            <a:pPr lvl="1"/>
            <a:r>
              <a:rPr lang="en-US" dirty="0"/>
              <a:t>Successful starts: 9.999B </a:t>
            </a:r>
          </a:p>
          <a:p>
            <a:pPr lvl="1"/>
            <a:r>
              <a:rPr lang="en-US" dirty="0">
                <a:sym typeface="Wingdings" pitchFamily="2" charset="2"/>
              </a:rPr>
              <a:t>Failed starts: 1M</a:t>
            </a:r>
          </a:p>
          <a:p>
            <a:r>
              <a:rPr lang="en-US" dirty="0">
                <a:sym typeface="Wingdings" pitchFamily="2" charset="2"/>
              </a:rPr>
              <a:t>1M failed starts  frustration, lost business, customer support calls, etc.</a:t>
            </a:r>
            <a:endParaRPr lang="en-US" dirty="0"/>
          </a:p>
        </p:txBody>
      </p:sp>
      <p:pic>
        <p:nvPicPr>
          <p:cNvPr id="5" name="Picture 4" descr="A black rectangular sign with red text&#10;&#10;Description automatically generated">
            <a:extLst>
              <a:ext uri="{FF2B5EF4-FFF2-40B4-BE49-F238E27FC236}">
                <a16:creationId xmlns:a16="http://schemas.microsoft.com/office/drawing/2014/main" id="{29CB15AF-3D00-61E8-9A51-9939733AE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86145" y="-532484"/>
            <a:ext cx="4925169" cy="27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68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85F59-D168-67AD-344A-21E0F91D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Conversions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666766-7599-AC6F-9009-AD3C23730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393274"/>
              </p:ext>
            </p:extLst>
          </p:nvPr>
        </p:nvGraphicFramePr>
        <p:xfrm>
          <a:off x="1141413" y="2230741"/>
          <a:ext cx="5502711" cy="34601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18083">
                  <a:extLst>
                    <a:ext uri="{9D8B030D-6E8A-4147-A177-3AD203B41FA5}">
                      <a16:colId xmlns:a16="http://schemas.microsoft.com/office/drawing/2014/main" val="4056568371"/>
                    </a:ext>
                  </a:extLst>
                </a:gridCol>
                <a:gridCol w="2484628">
                  <a:extLst>
                    <a:ext uri="{9D8B030D-6E8A-4147-A177-3AD203B41FA5}">
                      <a16:colId xmlns:a16="http://schemas.microsoft.com/office/drawing/2014/main" val="1168892495"/>
                    </a:ext>
                  </a:extLst>
                </a:gridCol>
              </a:tblGrid>
              <a:tr h="576696">
                <a:tc>
                  <a:txBody>
                    <a:bodyPr/>
                    <a:lstStyle/>
                    <a:p>
                      <a:r>
                        <a:rPr lang="en-US" dirty="0"/>
                        <a:t>Availability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Downtime per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294741"/>
                  </a:ext>
                </a:extLst>
              </a:tr>
              <a:tr h="576696">
                <a:tc>
                  <a:txBody>
                    <a:bodyPr/>
                    <a:lstStyle/>
                    <a:p>
                      <a:r>
                        <a:rPr lang="en-US" dirty="0"/>
                        <a:t>90% (“one nine”)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36.5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437914"/>
                  </a:ext>
                </a:extLst>
              </a:tr>
              <a:tr h="576696">
                <a:tc>
                  <a:txBody>
                    <a:bodyPr/>
                    <a:lstStyle/>
                    <a:p>
                      <a:r>
                        <a:rPr lang="en-US" dirty="0"/>
                        <a:t>99% (“two nines”)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3.65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778691"/>
                  </a:ext>
                </a:extLst>
              </a:tr>
              <a:tr h="576696">
                <a:tc>
                  <a:txBody>
                    <a:bodyPr/>
                    <a:lstStyle/>
                    <a:p>
                      <a:r>
                        <a:rPr lang="en-US" dirty="0"/>
                        <a:t>99.9% (“three nines”)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8.76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409537"/>
                  </a:ext>
                </a:extLst>
              </a:tr>
              <a:tr h="576696">
                <a:tc>
                  <a:txBody>
                    <a:bodyPr/>
                    <a:lstStyle/>
                    <a:p>
                      <a:r>
                        <a:rPr lang="en-US" dirty="0"/>
                        <a:t>99.99% (”four nines”)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52.56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0045"/>
                  </a:ext>
                </a:extLst>
              </a:tr>
              <a:tr h="576696">
                <a:tc>
                  <a:txBody>
                    <a:bodyPr/>
                    <a:lstStyle/>
                    <a:p>
                      <a:r>
                        <a:rPr lang="en-US" dirty="0"/>
                        <a:t>99.999% (“five nines”)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5.26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2632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08B67C0-F651-1174-29A0-589A790406B2}"/>
              </a:ext>
            </a:extLst>
          </p:cNvPr>
          <p:cNvSpPr txBox="1"/>
          <p:nvPr/>
        </p:nvSpPr>
        <p:spPr>
          <a:xfrm>
            <a:off x="6972300" y="5297842"/>
            <a:ext cx="278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Emergency response 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093CE-8589-7551-3DE4-5475E19DC602}"/>
              </a:ext>
            </a:extLst>
          </p:cNvPr>
          <p:cNvSpPr txBox="1"/>
          <p:nvPr/>
        </p:nvSpPr>
        <p:spPr>
          <a:xfrm>
            <a:off x="6972300" y="4663997"/>
            <a:ext cx="2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EC2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870DA1-572D-04E5-701C-FB160D37B4B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44124" y="4848663"/>
            <a:ext cx="32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CEE773-45AC-E7DB-DFDF-4C09872255DE}"/>
              </a:ext>
            </a:extLst>
          </p:cNvPr>
          <p:cNvCxnSpPr>
            <a:cxnSpLocks/>
          </p:cNvCxnSpPr>
          <p:nvPr/>
        </p:nvCxnSpPr>
        <p:spPr>
          <a:xfrm>
            <a:off x="6644124" y="5479045"/>
            <a:ext cx="32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84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diagram of a company&#10;&#10;Description automatically generated">
            <a:extLst>
              <a:ext uri="{FF2B5EF4-FFF2-40B4-BE49-F238E27FC236}">
                <a16:creationId xmlns:a16="http://schemas.microsoft.com/office/drawing/2014/main" id="{4DDE939F-A53E-E1E3-BD6B-CECB4DD50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090" r="1486" b="1660"/>
          <a:stretch/>
        </p:blipFill>
        <p:spPr>
          <a:xfrm>
            <a:off x="706582" y="1933304"/>
            <a:ext cx="8977745" cy="40393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08E2FA-3498-33D5-04B5-A8B55843927B}"/>
              </a:ext>
            </a:extLst>
          </p:cNvPr>
          <p:cNvSpPr txBox="1"/>
          <p:nvPr/>
        </p:nvSpPr>
        <p:spPr>
          <a:xfrm>
            <a:off x="3918857" y="6296297"/>
            <a:ext cx="712855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AWS </a:t>
            </a:r>
            <a:r>
              <a:rPr lang="en-US" dirty="0" err="1"/>
              <a:t>ReInvent</a:t>
            </a:r>
            <a:r>
              <a:rPr lang="en-US" dirty="0"/>
              <a:t> 2013</a:t>
            </a:r>
          </a:p>
        </p:txBody>
      </p:sp>
      <p:pic>
        <p:nvPicPr>
          <p:cNvPr id="10" name="Picture 9" descr="A black rectangular sign with red text&#10;&#10;Description automatically generated">
            <a:extLst>
              <a:ext uri="{FF2B5EF4-FFF2-40B4-BE49-F238E27FC236}">
                <a16:creationId xmlns:a16="http://schemas.microsoft.com/office/drawing/2014/main" id="{9A985CFB-BC80-4B1D-FC80-55D77C942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91360" y="-454107"/>
            <a:ext cx="4206891" cy="2387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997DE-124D-D4C9-01AC-9079658B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Compounding Availabilities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04B9A66-882D-3358-9881-E1CE7726B9C6}"/>
              </a:ext>
            </a:extLst>
          </p:cNvPr>
          <p:cNvCxnSpPr>
            <a:cxnSpLocks/>
          </p:cNvCxnSpPr>
          <p:nvPr/>
        </p:nvCxnSpPr>
        <p:spPr>
          <a:xfrm>
            <a:off x="8898951" y="3974976"/>
            <a:ext cx="32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AF433F-A371-9AFD-A554-B9AF26F4E3B2}"/>
              </a:ext>
            </a:extLst>
          </p:cNvPr>
          <p:cNvSpPr txBox="1"/>
          <p:nvPr/>
        </p:nvSpPr>
        <p:spPr>
          <a:xfrm>
            <a:off x="9227127" y="379031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36.5 days downtime/year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8CF309-DAF2-4C23-F73A-CB28C3037082}"/>
              </a:ext>
            </a:extLst>
          </p:cNvPr>
          <p:cNvCxnSpPr>
            <a:cxnSpLocks/>
          </p:cNvCxnSpPr>
          <p:nvPr/>
        </p:nvCxnSpPr>
        <p:spPr>
          <a:xfrm>
            <a:off x="8895486" y="3597435"/>
            <a:ext cx="32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E57068-08B8-62BB-9081-B4B53A967F31}"/>
              </a:ext>
            </a:extLst>
          </p:cNvPr>
          <p:cNvSpPr txBox="1"/>
          <p:nvPr/>
        </p:nvSpPr>
        <p:spPr>
          <a:xfrm>
            <a:off x="9223662" y="3412769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3.65 days downtime/year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3E6CD7-0FDB-5EDE-F2FC-B2AA3133773D}"/>
              </a:ext>
            </a:extLst>
          </p:cNvPr>
          <p:cNvCxnSpPr>
            <a:cxnSpLocks/>
          </p:cNvCxnSpPr>
          <p:nvPr/>
        </p:nvCxnSpPr>
        <p:spPr>
          <a:xfrm>
            <a:off x="8905877" y="3244146"/>
            <a:ext cx="32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BA9B5F-D0B2-9F30-3E3C-69B9AD0303B8}"/>
              </a:ext>
            </a:extLst>
          </p:cNvPr>
          <p:cNvSpPr txBox="1"/>
          <p:nvPr/>
        </p:nvSpPr>
        <p:spPr>
          <a:xfrm>
            <a:off x="9234053" y="3059480"/>
            <a:ext cx="290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8.75 hours downtime/year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7A9587-7222-40E7-F1A3-613B64C0A3EE}"/>
              </a:ext>
            </a:extLst>
          </p:cNvPr>
          <p:cNvCxnSpPr>
            <a:cxnSpLocks/>
          </p:cNvCxnSpPr>
          <p:nvPr/>
        </p:nvCxnSpPr>
        <p:spPr>
          <a:xfrm>
            <a:off x="8892021" y="2908169"/>
            <a:ext cx="32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19A5BB-1392-921F-4E21-9DA00D0CE4FD}"/>
              </a:ext>
            </a:extLst>
          </p:cNvPr>
          <p:cNvSpPr txBox="1"/>
          <p:nvPr/>
        </p:nvSpPr>
        <p:spPr>
          <a:xfrm>
            <a:off x="9220196" y="2723503"/>
            <a:ext cx="297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52.56 minutes downtime/year</a:t>
            </a:r>
          </a:p>
        </p:txBody>
      </p:sp>
    </p:spTree>
    <p:extLst>
      <p:ext uri="{BB962C8B-B14F-4D97-AF65-F5344CB8AC3E}">
        <p14:creationId xmlns:p14="http://schemas.microsoft.com/office/powerpoint/2010/main" val="1540971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F04-3C82-D228-E59E-A02BBC7A4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Availabilities Compound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04180E2-29E2-CBE8-2C9E-BE54D653BC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3546782"/>
              </p:ext>
            </p:extLst>
          </p:nvPr>
        </p:nvGraphicFramePr>
        <p:xfrm>
          <a:off x="4842162" y="2262550"/>
          <a:ext cx="7057303" cy="2613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black rectangular sign with red text&#10;&#10;Description automatically generated">
            <a:extLst>
              <a:ext uri="{FF2B5EF4-FFF2-40B4-BE49-F238E27FC236}">
                <a16:creationId xmlns:a16="http://schemas.microsoft.com/office/drawing/2014/main" id="{9204DAE9-AF94-DB41-CF17-009E234D15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586145" y="-532484"/>
            <a:ext cx="4925169" cy="2795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0276C5-D333-B8DF-A8AE-0F157F554FA3}"/>
              </a:ext>
            </a:extLst>
          </p:cNvPr>
          <p:cNvSpPr txBox="1"/>
          <p:nvPr/>
        </p:nvSpPr>
        <p:spPr>
          <a:xfrm>
            <a:off x="445223" y="2736502"/>
            <a:ext cx="417873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To achieve 99.99% availability with 1000 components requires either:</a:t>
            </a:r>
          </a:p>
        </p:txBody>
      </p:sp>
    </p:spTree>
    <p:extLst>
      <p:ext uri="{BB962C8B-B14F-4D97-AF65-F5344CB8AC3E}">
        <p14:creationId xmlns:p14="http://schemas.microsoft.com/office/powerpoint/2010/main" val="3302412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E029-B62F-A11A-6148-F8F16DF1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268" y="1363101"/>
            <a:ext cx="9905998" cy="1478570"/>
          </a:xfrm>
        </p:spPr>
        <p:txBody>
          <a:bodyPr/>
          <a:lstStyle/>
          <a:p>
            <a:r>
              <a:rPr lang="en-US" dirty="0"/>
              <a:t>Rapid Iteration and Rate of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20E3C-06A0-D097-0F41-822909AB9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268" y="2589122"/>
            <a:ext cx="9905999" cy="1878375"/>
          </a:xfrm>
        </p:spPr>
        <p:txBody>
          <a:bodyPr/>
          <a:lstStyle/>
          <a:p>
            <a:r>
              <a:rPr lang="en-US" dirty="0"/>
              <a:t>Running tests, adding features, removing features</a:t>
            </a:r>
          </a:p>
          <a:p>
            <a:pPr lvl="1"/>
            <a:r>
              <a:rPr lang="en-US" dirty="0"/>
              <a:t>Up to 1,000 changes per day </a:t>
            </a:r>
          </a:p>
          <a:p>
            <a:r>
              <a:rPr lang="en-US" dirty="0"/>
              <a:t>Availability is in tension with rate of change because</a:t>
            </a:r>
          </a:p>
        </p:txBody>
      </p:sp>
      <p:pic>
        <p:nvPicPr>
          <p:cNvPr id="4" name="Picture 3" descr="A black rectangular sign with red text&#10;&#10;Description automatically generated">
            <a:extLst>
              <a:ext uri="{FF2B5EF4-FFF2-40B4-BE49-F238E27FC236}">
                <a16:creationId xmlns:a16="http://schemas.microsoft.com/office/drawing/2014/main" id="{506FDE22-C66A-F8E2-BDB0-E05A549F5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86145" y="-532484"/>
            <a:ext cx="4925169" cy="2795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EE962-8634-BF93-B04C-053DC129E362}"/>
              </a:ext>
            </a:extLst>
          </p:cNvPr>
          <p:cNvSpPr txBox="1"/>
          <p:nvPr/>
        </p:nvSpPr>
        <p:spPr>
          <a:xfrm>
            <a:off x="2896688" y="4467497"/>
            <a:ext cx="58554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4000" dirty="0">
                <a:solidFill>
                  <a:srgbClr val="FF0000"/>
                </a:solidFill>
              </a:rPr>
              <a:t>Change leads to bugs</a:t>
            </a:r>
          </a:p>
        </p:txBody>
      </p:sp>
    </p:spTree>
    <p:extLst>
      <p:ext uri="{BB962C8B-B14F-4D97-AF65-F5344CB8AC3E}">
        <p14:creationId xmlns:p14="http://schemas.microsoft.com/office/powerpoint/2010/main" val="2301248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2">
            <a:extLst>
              <a:ext uri="{FF2B5EF4-FFF2-40B4-BE49-F238E27FC236}">
                <a16:creationId xmlns:a16="http://schemas.microsoft.com/office/drawing/2014/main" id="{AC61633D-9A06-4EE6-8CCA-125E665DA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77A852C8-BC01-40BA-9756-A40AB1DD1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5E833F64-1EC5-48F9-9629-15731363C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49625B00-F175-4AF2-A4A8-DD4C7C29C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B8548D69-F7A8-408F-B36A-CE536F9EA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E86213A7-EC0E-4C43-A8BB-903154E8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B31A9BC9-306F-4756-AC1D-CBEFF5003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5DDF1C95-CE0A-4A54-A208-58B5171B3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9B523C42-9B96-471D-8841-372C3784C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02E84A0F-4A41-4C49-BAA2-F63385317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3776A90-2B6D-42E7-BC25-CC6F0DBF1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D9F3E5CC-7FEE-4BC8-8249-08FDFB17E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850AA1E1-9C1E-404A-954C-D97E0BE34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36D9AD7E-773D-4BB1-ACEE-00563B516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6033B781-6231-425F-8304-A961AA806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786E3D0-D76C-4472-A088-5B8E00593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5CF52AD3-8E5C-4910-9B62-C81C650AF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A35A36B6-0527-42BB-BD6E-725046419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C82CDD5E-E7AC-4F4C-B545-9A12B252A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87444BF1-FAA9-41E0-A061-952B5844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6A23B4B8-AE8E-44C4-8051-88AC38B8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3CACE757-BB92-474C-9756-5DA2C4B3B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5345926B-3BE3-47B0-B9D0-247EF3D98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62927A9D-539B-4F60-BDDC-A703ED10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B957EE2B-5833-4676-9CC0-33FFEF49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38E9BBD8-44F9-4A62-9F47-F1E82E0D9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C3D95AFA-85F3-4317-A9F1-D5E4FF5F0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F0DC07E6-3215-437A-B116-01F998C68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B4FA4AF6-2538-4681-BEC4-DDF073033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55CCC77A-701C-4973-BE7C-634F37B8E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79D82C9F-B52F-425F-AFAF-E87DBB17C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E902D233-A16F-4F21-8040-1C41D7F5B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AB396242-AE99-4E2E-B64C-42D232A1E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B0061D7A-10B2-4AD4-AF05-091631E7C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3C06240B-3EE1-410C-BD54-FA63E3DE4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BAFA4C69-36C1-4AEE-921A-2EECACCB6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B8785337-6476-4F9E-9CB3-8BEE64B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53AE4527-A215-441E-AE41-B8B301DD0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CCB478F-211A-4766-8821-D3DDCC2F1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44A17BB7-BD39-48EF-999D-7D5C9D02A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5B9CE92D-8011-4CF3-80C3-6883EC8B1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5ED1CF5D-1E66-4AEC-99B3-B3D4E26C9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C72C583E-A8EA-4A45-8FA0-6560160EB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8D37DE4-6C04-47AA-9D00-48A55BE93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64B2D388-168A-4F79-861B-27362D67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21D2A117-6B87-47F5-B5BE-DCE83B227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70840464-B6A0-40E5-BA4A-1B99F6AD5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A9D20A15-4967-4B13-B558-E81C4EDCF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6934E340-6667-466E-A5B7-B0167DC9C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4D349E6E-F4FB-43B7-86D6-C90C28801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23D5ABA0-3217-4485-BCAE-779BD7E1B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45CF2BCB-E4BA-403E-905C-0254C5E24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F12E1D2C-E1C8-455C-B173-30AB0D510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A58BEE69-0D65-4014-93A8-414056A27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9C0C17B2-6B3A-47BF-A16C-2E7D52374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D71D7359-60C1-4277-8402-6C40DAF10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4235E65-B995-4B17-92FE-682B5427D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6" name="Rectangle 125">
              <a:extLst>
                <a:ext uri="{FF2B5EF4-FFF2-40B4-BE49-F238E27FC236}">
                  <a16:creationId xmlns:a16="http://schemas.microsoft.com/office/drawing/2014/main" id="{BED0E36F-028A-4B24-B4DD-A89AAB3F4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2">
              <a:extLst>
                <a:ext uri="{FF2B5EF4-FFF2-40B4-BE49-F238E27FC236}">
                  <a16:creationId xmlns:a16="http://schemas.microsoft.com/office/drawing/2014/main" id="{998CF253-7E7D-4849-BBE9-2EDF8B536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187CB4-CF0E-4FB3-8D81-DDCEE8433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0" name="Rectangle 5">
              <a:extLst>
                <a:ext uri="{FF2B5EF4-FFF2-40B4-BE49-F238E27FC236}">
                  <a16:creationId xmlns:a16="http://schemas.microsoft.com/office/drawing/2014/main" id="{4804223F-3997-4937-94B8-D719235B4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6">
              <a:extLst>
                <a:ext uri="{FF2B5EF4-FFF2-40B4-BE49-F238E27FC236}">
                  <a16:creationId xmlns:a16="http://schemas.microsoft.com/office/drawing/2014/main" id="{686B2EA0-1C25-4A37-9E58-3FC8EA7B5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7">
              <a:extLst>
                <a:ext uri="{FF2B5EF4-FFF2-40B4-BE49-F238E27FC236}">
                  <a16:creationId xmlns:a16="http://schemas.microsoft.com/office/drawing/2014/main" id="{2DD3702F-1CB4-4E98-843F-631379FB1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8">
              <a:extLst>
                <a:ext uri="{FF2B5EF4-FFF2-40B4-BE49-F238E27FC236}">
                  <a16:creationId xmlns:a16="http://schemas.microsoft.com/office/drawing/2014/main" id="{49FEA3D4-4819-4BF5-A9C5-7518D1FFFB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9">
              <a:extLst>
                <a:ext uri="{FF2B5EF4-FFF2-40B4-BE49-F238E27FC236}">
                  <a16:creationId xmlns:a16="http://schemas.microsoft.com/office/drawing/2014/main" id="{DD1C0C14-0831-4254-ABF8-A09B73CF0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60A698F9-0DBE-4CE2-BEE8-143EFC1DB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1">
              <a:extLst>
                <a:ext uri="{FF2B5EF4-FFF2-40B4-BE49-F238E27FC236}">
                  <a16:creationId xmlns:a16="http://schemas.microsoft.com/office/drawing/2014/main" id="{B425999A-1113-4B60-BD3A-08F48585E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1F63CA71-6714-450B-96F9-8FD4546A0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7ECA4923-6D24-42D6-9EFE-22957F6AF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9327CD49-4038-4173-9452-86AA9C5ED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5">
              <a:extLst>
                <a:ext uri="{FF2B5EF4-FFF2-40B4-BE49-F238E27FC236}">
                  <a16:creationId xmlns:a16="http://schemas.microsoft.com/office/drawing/2014/main" id="{538D72AB-2ACB-4488-8633-96F84CDE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B9870AC3-ECB8-4D8D-B77B-086B92A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AE317342-D532-4107-934A-2456BAB41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CDD9F234-F36F-491B-81F9-D2FBEFAE6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8E82ED3D-27CE-4168-A004-70D44E4E8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CBA8E665-60D1-40CE-91B1-9B2C0968A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21">
              <a:extLst>
                <a:ext uri="{FF2B5EF4-FFF2-40B4-BE49-F238E27FC236}">
                  <a16:creationId xmlns:a16="http://schemas.microsoft.com/office/drawing/2014/main" id="{6E14B939-19B9-4382-AB4A-C8451605C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22">
              <a:extLst>
                <a:ext uri="{FF2B5EF4-FFF2-40B4-BE49-F238E27FC236}">
                  <a16:creationId xmlns:a16="http://schemas.microsoft.com/office/drawing/2014/main" id="{C052251E-90C3-4626-8F5A-2B022F719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23">
              <a:extLst>
                <a:ext uri="{FF2B5EF4-FFF2-40B4-BE49-F238E27FC236}">
                  <a16:creationId xmlns:a16="http://schemas.microsoft.com/office/drawing/2014/main" id="{FF1933EC-487C-4695-BBDA-E7D37D2AC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24">
              <a:extLst>
                <a:ext uri="{FF2B5EF4-FFF2-40B4-BE49-F238E27FC236}">
                  <a16:creationId xmlns:a16="http://schemas.microsoft.com/office/drawing/2014/main" id="{FAF6FF8E-88D0-4FB9-A22E-DD39EAA90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25">
              <a:extLst>
                <a:ext uri="{FF2B5EF4-FFF2-40B4-BE49-F238E27FC236}">
                  <a16:creationId xmlns:a16="http://schemas.microsoft.com/office/drawing/2014/main" id="{94E809CC-3D1F-48AA-8A6A-0EDFB4F3D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B98F91FC-B150-435F-9412-2AB38449E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7">
              <a:extLst>
                <a:ext uri="{FF2B5EF4-FFF2-40B4-BE49-F238E27FC236}">
                  <a16:creationId xmlns:a16="http://schemas.microsoft.com/office/drawing/2014/main" id="{E205D782-066B-436D-93AB-943E24D7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8">
              <a:extLst>
                <a:ext uri="{FF2B5EF4-FFF2-40B4-BE49-F238E27FC236}">
                  <a16:creationId xmlns:a16="http://schemas.microsoft.com/office/drawing/2014/main" id="{F703214A-FCF9-4826-9108-3529AD99B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9">
              <a:extLst>
                <a:ext uri="{FF2B5EF4-FFF2-40B4-BE49-F238E27FC236}">
                  <a16:creationId xmlns:a16="http://schemas.microsoft.com/office/drawing/2014/main" id="{8ACCD5E0-D981-447D-B631-55F857257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30">
              <a:extLst>
                <a:ext uri="{FF2B5EF4-FFF2-40B4-BE49-F238E27FC236}">
                  <a16:creationId xmlns:a16="http://schemas.microsoft.com/office/drawing/2014/main" id="{73DFCD50-490F-476A-B950-8DD492622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31">
              <a:extLst>
                <a:ext uri="{FF2B5EF4-FFF2-40B4-BE49-F238E27FC236}">
                  <a16:creationId xmlns:a16="http://schemas.microsoft.com/office/drawing/2014/main" id="{A9560D98-D382-442C-AFD2-2B126A88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32">
              <a:extLst>
                <a:ext uri="{FF2B5EF4-FFF2-40B4-BE49-F238E27FC236}">
                  <a16:creationId xmlns:a16="http://schemas.microsoft.com/office/drawing/2014/main" id="{EFF1F8B8-498D-48C4-802A-D3FFA3608D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Rectangle 33">
              <a:extLst>
                <a:ext uri="{FF2B5EF4-FFF2-40B4-BE49-F238E27FC236}">
                  <a16:creationId xmlns:a16="http://schemas.microsoft.com/office/drawing/2014/main" id="{293BC31E-BD73-4F84-A583-40D809388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34">
              <a:extLst>
                <a:ext uri="{FF2B5EF4-FFF2-40B4-BE49-F238E27FC236}">
                  <a16:creationId xmlns:a16="http://schemas.microsoft.com/office/drawing/2014/main" id="{282DE88B-7985-448C-9072-C999F3E7E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35">
              <a:extLst>
                <a:ext uri="{FF2B5EF4-FFF2-40B4-BE49-F238E27FC236}">
                  <a16:creationId xmlns:a16="http://schemas.microsoft.com/office/drawing/2014/main" id="{57973E2D-B5A4-496F-BFAE-3F51CAAD0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36">
              <a:extLst>
                <a:ext uri="{FF2B5EF4-FFF2-40B4-BE49-F238E27FC236}">
                  <a16:creationId xmlns:a16="http://schemas.microsoft.com/office/drawing/2014/main" id="{F5A78F26-3FF5-420F-83C8-CAD72CE11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7">
              <a:extLst>
                <a:ext uri="{FF2B5EF4-FFF2-40B4-BE49-F238E27FC236}">
                  <a16:creationId xmlns:a16="http://schemas.microsoft.com/office/drawing/2014/main" id="{775FEC27-65AB-4BC6-A895-9EAD7DEB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38">
              <a:extLst>
                <a:ext uri="{FF2B5EF4-FFF2-40B4-BE49-F238E27FC236}">
                  <a16:creationId xmlns:a16="http://schemas.microsoft.com/office/drawing/2014/main" id="{DC4B676E-6BB8-4B44-BB66-4FA349217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39">
              <a:extLst>
                <a:ext uri="{FF2B5EF4-FFF2-40B4-BE49-F238E27FC236}">
                  <a16:creationId xmlns:a16="http://schemas.microsoft.com/office/drawing/2014/main" id="{BAA5A564-D4FD-44A2-88E9-2FFAA9544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40">
              <a:extLst>
                <a:ext uri="{FF2B5EF4-FFF2-40B4-BE49-F238E27FC236}">
                  <a16:creationId xmlns:a16="http://schemas.microsoft.com/office/drawing/2014/main" id="{6D19BF7B-8E95-4773-8AC1-FBB799EB4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41">
              <a:extLst>
                <a:ext uri="{FF2B5EF4-FFF2-40B4-BE49-F238E27FC236}">
                  <a16:creationId xmlns:a16="http://schemas.microsoft.com/office/drawing/2014/main" id="{3B93EBC2-8D9F-4BA5-893F-2E5CCB9334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42">
              <a:extLst>
                <a:ext uri="{FF2B5EF4-FFF2-40B4-BE49-F238E27FC236}">
                  <a16:creationId xmlns:a16="http://schemas.microsoft.com/office/drawing/2014/main" id="{CF90D45B-3B5A-45C1-834D-3596D3079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3">
              <a:extLst>
                <a:ext uri="{FF2B5EF4-FFF2-40B4-BE49-F238E27FC236}">
                  <a16:creationId xmlns:a16="http://schemas.microsoft.com/office/drawing/2014/main" id="{1B4D953D-8BE9-46F1-818E-4ADEAAF7A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4">
              <a:extLst>
                <a:ext uri="{FF2B5EF4-FFF2-40B4-BE49-F238E27FC236}">
                  <a16:creationId xmlns:a16="http://schemas.microsoft.com/office/drawing/2014/main" id="{EA88D398-5052-4A8D-A17A-9A3F600CA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Rectangle 45">
              <a:extLst>
                <a:ext uri="{FF2B5EF4-FFF2-40B4-BE49-F238E27FC236}">
                  <a16:creationId xmlns:a16="http://schemas.microsoft.com/office/drawing/2014/main" id="{ECD060D2-FB16-4923-BEA2-C3A390781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46">
              <a:extLst>
                <a:ext uri="{FF2B5EF4-FFF2-40B4-BE49-F238E27FC236}">
                  <a16:creationId xmlns:a16="http://schemas.microsoft.com/office/drawing/2014/main" id="{05C5391B-355B-4619-BD48-96ED25D6C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7">
              <a:extLst>
                <a:ext uri="{FF2B5EF4-FFF2-40B4-BE49-F238E27FC236}">
                  <a16:creationId xmlns:a16="http://schemas.microsoft.com/office/drawing/2014/main" id="{F10E234E-1C1B-470F-9B2E-02104291A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48">
              <a:extLst>
                <a:ext uri="{FF2B5EF4-FFF2-40B4-BE49-F238E27FC236}">
                  <a16:creationId xmlns:a16="http://schemas.microsoft.com/office/drawing/2014/main" id="{A3C5644F-FF7D-45A3-A6BD-CF7912D54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49">
              <a:extLst>
                <a:ext uri="{FF2B5EF4-FFF2-40B4-BE49-F238E27FC236}">
                  <a16:creationId xmlns:a16="http://schemas.microsoft.com/office/drawing/2014/main" id="{BF599DC5-1E35-4C76-BC57-40FE07B9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50">
              <a:extLst>
                <a:ext uri="{FF2B5EF4-FFF2-40B4-BE49-F238E27FC236}">
                  <a16:creationId xmlns:a16="http://schemas.microsoft.com/office/drawing/2014/main" id="{DF1751A5-EAB5-4A26-9EE3-821BB960A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51">
              <a:extLst>
                <a:ext uri="{FF2B5EF4-FFF2-40B4-BE49-F238E27FC236}">
                  <a16:creationId xmlns:a16="http://schemas.microsoft.com/office/drawing/2014/main" id="{9002313B-8314-4362-83CD-28FFD1FDD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52">
              <a:extLst>
                <a:ext uri="{FF2B5EF4-FFF2-40B4-BE49-F238E27FC236}">
                  <a16:creationId xmlns:a16="http://schemas.microsoft.com/office/drawing/2014/main" id="{1D12C565-6553-4616-9B2D-DE6856018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53">
              <a:extLst>
                <a:ext uri="{FF2B5EF4-FFF2-40B4-BE49-F238E27FC236}">
                  <a16:creationId xmlns:a16="http://schemas.microsoft.com/office/drawing/2014/main" id="{4949B862-2686-4C1E-AD2E-77D89716A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54">
              <a:extLst>
                <a:ext uri="{FF2B5EF4-FFF2-40B4-BE49-F238E27FC236}">
                  <a16:creationId xmlns:a16="http://schemas.microsoft.com/office/drawing/2014/main" id="{72F7AF4C-127A-4DD3-9988-A56E999AE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55">
              <a:extLst>
                <a:ext uri="{FF2B5EF4-FFF2-40B4-BE49-F238E27FC236}">
                  <a16:creationId xmlns:a16="http://schemas.microsoft.com/office/drawing/2014/main" id="{238211A4-6069-47CC-B2CA-ADFBDA5EE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56">
              <a:extLst>
                <a:ext uri="{FF2B5EF4-FFF2-40B4-BE49-F238E27FC236}">
                  <a16:creationId xmlns:a16="http://schemas.microsoft.com/office/drawing/2014/main" id="{F961C737-8427-4A83-A50D-278483FE8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57">
              <a:extLst>
                <a:ext uri="{FF2B5EF4-FFF2-40B4-BE49-F238E27FC236}">
                  <a16:creationId xmlns:a16="http://schemas.microsoft.com/office/drawing/2014/main" id="{AE7A387D-1AB9-42DE-8C82-9E9985FBF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58">
              <a:extLst>
                <a:ext uri="{FF2B5EF4-FFF2-40B4-BE49-F238E27FC236}">
                  <a16:creationId xmlns:a16="http://schemas.microsoft.com/office/drawing/2014/main" id="{D2B7DA48-0208-4D8C-9299-89F1C897C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57C494-3044-07E9-6B0D-63DFFDAD4931}"/>
              </a:ext>
            </a:extLst>
          </p:cNvPr>
          <p:cNvSpPr txBox="1"/>
          <p:nvPr/>
        </p:nvSpPr>
        <p:spPr>
          <a:xfrm>
            <a:off x="8411780" y="1827747"/>
            <a:ext cx="2953129" cy="2321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cap="all">
                <a:latin typeface="+mj-lt"/>
                <a:ea typeface="+mj-ea"/>
                <a:cs typeface="+mj-cs"/>
              </a:rPr>
              <a:t>Rapid Iteration and Rate of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A800B-71B2-E3EB-40A8-E25EA5B58F3E}"/>
              </a:ext>
            </a:extLst>
          </p:cNvPr>
          <p:cNvSpPr txBox="1"/>
          <p:nvPr/>
        </p:nvSpPr>
        <p:spPr>
          <a:xfrm>
            <a:off x="8411779" y="4261638"/>
            <a:ext cx="2948369" cy="996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2000" cap="all">
                <a:solidFill>
                  <a:schemeClr val="tx2"/>
                </a:solidFill>
              </a:rPr>
              <a:t>Source: AWS ReInvent 2013</a:t>
            </a:r>
          </a:p>
        </p:txBody>
      </p:sp>
      <p:pic>
        <p:nvPicPr>
          <p:cNvPr id="6" name="Picture 5" descr="A graph on a blackboard&#10;&#10;Description automatically generated">
            <a:extLst>
              <a:ext uri="{FF2B5EF4-FFF2-40B4-BE49-F238E27FC236}">
                <a16:creationId xmlns:a16="http://schemas.microsoft.com/office/drawing/2014/main" id="{7B753FDF-2B4D-2D42-7D6C-66DA44E410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43" r="-2" b="15482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4" name="Picture 3" descr="A graph on a black background&#10;&#10;Description automatically generated">
            <a:extLst>
              <a:ext uri="{FF2B5EF4-FFF2-40B4-BE49-F238E27FC236}">
                <a16:creationId xmlns:a16="http://schemas.microsoft.com/office/drawing/2014/main" id="{A1038B87-3913-18F8-C4D1-C73AF8247F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85" r="-2" b="18766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F863764B-FDA3-4BD8-8061-A0DFFEDC7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71673A4E-0FF9-41F5-ACE9-94B6D050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8EA972A-7E64-4DFB-B9BC-33649087E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F0B0F9B7-D185-4C05-879B-56D4F0BEA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33">
              <a:extLst>
                <a:ext uri="{FF2B5EF4-FFF2-40B4-BE49-F238E27FC236}">
                  <a16:creationId xmlns:a16="http://schemas.microsoft.com/office/drawing/2014/main" id="{13D07EF5-2182-4377-8EDC-935E01FB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34">
              <a:extLst>
                <a:ext uri="{FF2B5EF4-FFF2-40B4-BE49-F238E27FC236}">
                  <a16:creationId xmlns:a16="http://schemas.microsoft.com/office/drawing/2014/main" id="{6D5B1571-12F0-4034-9F77-F3A51EA13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35">
              <a:extLst>
                <a:ext uri="{FF2B5EF4-FFF2-40B4-BE49-F238E27FC236}">
                  <a16:creationId xmlns:a16="http://schemas.microsoft.com/office/drawing/2014/main" id="{D0FC4326-97D7-4001-AB0E-0AED2BA9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6">
              <a:extLst>
                <a:ext uri="{FF2B5EF4-FFF2-40B4-BE49-F238E27FC236}">
                  <a16:creationId xmlns:a16="http://schemas.microsoft.com/office/drawing/2014/main" id="{EAE6F4D1-BD2B-445F-A131-C9792FD7E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37">
              <a:extLst>
                <a:ext uri="{FF2B5EF4-FFF2-40B4-BE49-F238E27FC236}">
                  <a16:creationId xmlns:a16="http://schemas.microsoft.com/office/drawing/2014/main" id="{41BEDC30-25E7-495D-8624-C9E2D5E73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38">
              <a:extLst>
                <a:ext uri="{FF2B5EF4-FFF2-40B4-BE49-F238E27FC236}">
                  <a16:creationId xmlns:a16="http://schemas.microsoft.com/office/drawing/2014/main" id="{C85AA3CC-ED4D-4B86-9BC2-974DD8805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39">
              <a:extLst>
                <a:ext uri="{FF2B5EF4-FFF2-40B4-BE49-F238E27FC236}">
                  <a16:creationId xmlns:a16="http://schemas.microsoft.com/office/drawing/2014/main" id="{C2159934-798D-49E1-9146-D56167B7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0">
              <a:extLst>
                <a:ext uri="{FF2B5EF4-FFF2-40B4-BE49-F238E27FC236}">
                  <a16:creationId xmlns:a16="http://schemas.microsoft.com/office/drawing/2014/main" id="{673D6786-1E8D-46DC-B316-FEAAA68D4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Rectangle 41">
              <a:extLst>
                <a:ext uri="{FF2B5EF4-FFF2-40B4-BE49-F238E27FC236}">
                  <a16:creationId xmlns:a16="http://schemas.microsoft.com/office/drawing/2014/main" id="{4A99DB1D-AF74-480E-9CAD-171670628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8155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AA91-6EB1-CBF9-C51A-2F4C6F3AA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332" y="1523265"/>
            <a:ext cx="11377748" cy="1478570"/>
          </a:xfrm>
        </p:spPr>
        <p:txBody>
          <a:bodyPr/>
          <a:lstStyle/>
          <a:p>
            <a:r>
              <a:rPr lang="en-US" dirty="0"/>
              <a:t>How To Allow for Availability and Rapid Change?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6A590-6400-25A8-E3E3-4F37E2895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728601"/>
            <a:ext cx="9905999" cy="3524296"/>
          </a:xfrm>
        </p:spPr>
        <p:txBody>
          <a:bodyPr>
            <a:normAutofit/>
          </a:bodyPr>
          <a:lstStyle/>
          <a:p>
            <a:r>
              <a:rPr lang="en-US" dirty="0"/>
              <a:t>Rethink the architectural approach.</a:t>
            </a:r>
          </a:p>
          <a:p>
            <a:r>
              <a:rPr lang="en-US" dirty="0"/>
              <a:t>Subsystem isolation: failure in one component should never result in </a:t>
            </a:r>
            <a:r>
              <a:rPr lang="en-US" dirty="0">
                <a:solidFill>
                  <a:schemeClr val="accent2"/>
                </a:solidFill>
              </a:rPr>
              <a:t>cascading system failure.</a:t>
            </a:r>
          </a:p>
          <a:p>
            <a:pPr lvl="1"/>
            <a:r>
              <a:rPr lang="en-US" dirty="0"/>
              <a:t>Break chained dependencies</a:t>
            </a:r>
          </a:p>
          <a:p>
            <a:pPr lvl="1"/>
            <a:r>
              <a:rPr lang="en-US" dirty="0"/>
              <a:t>Redundant systems</a:t>
            </a:r>
          </a:p>
          <a:p>
            <a:pPr lvl="1"/>
            <a:r>
              <a:rPr lang="en-US" dirty="0"/>
              <a:t>Failover with timeout</a:t>
            </a:r>
          </a:p>
          <a:p>
            <a:pPr lvl="1"/>
            <a:r>
              <a:rPr lang="en-US" dirty="0"/>
              <a:t>Timeout with default response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A black rectangular sign with red text&#10;&#10;Description automatically generated">
            <a:extLst>
              <a:ext uri="{FF2B5EF4-FFF2-40B4-BE49-F238E27FC236}">
                <a16:creationId xmlns:a16="http://schemas.microsoft.com/office/drawing/2014/main" id="{BA5EACE3-8569-6323-0C2D-DF0E3DCC6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86145" y="-519421"/>
            <a:ext cx="4925169" cy="27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63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25CE9-B32D-2A8B-6AE1-679BB43C7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System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C455-D81B-C8E2-E59B-B8E574E97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76" y="1799384"/>
            <a:ext cx="6731349" cy="404723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Amazon DynamoDB US-East-1 on September 20, 2015</a:t>
            </a:r>
          </a:p>
          <a:p>
            <a:r>
              <a:rPr lang="en-US" dirty="0"/>
              <a:t>Two subsystems: storage servers, metadata service</a:t>
            </a:r>
          </a:p>
          <a:p>
            <a:r>
              <a:rPr lang="en-US" dirty="0"/>
              <a:t>Storage servers request data partition assignments from the metadata service</a:t>
            </a:r>
          </a:p>
          <a:p>
            <a:r>
              <a:rPr lang="en-US" dirty="0"/>
              <a:t>New index type (Global Secondary Indexes) increased average time of response, but capacity of metadata service hadn’t been increased</a:t>
            </a:r>
          </a:p>
          <a:p>
            <a:r>
              <a:rPr lang="en-US" dirty="0"/>
              <a:t>Request timeout periods hadn’t been adjusted</a:t>
            </a:r>
          </a:p>
          <a:p>
            <a:r>
              <a:rPr lang="en-US" dirty="0"/>
              <a:t>Any request that didn’t succeed within a deadline was considered to have failed and client would retry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B62EF4-6DE3-16C1-ACFE-08D831339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761" y="1744101"/>
            <a:ext cx="37338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977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35ACC-964A-85E5-FBBF-2D7DAF19D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373BB-7D4E-517D-B552-9C1AF89E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System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36A8C-DE20-4A7E-A88F-C34CD084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76" y="1799383"/>
            <a:ext cx="6731349" cy="479098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Storage servers that did not receive assignments removed themselves from service</a:t>
            </a:r>
          </a:p>
          <a:p>
            <a:r>
              <a:rPr lang="en-US" dirty="0"/>
              <a:t>Continued to retry their requests for partition assignment</a:t>
            </a:r>
          </a:p>
          <a:p>
            <a:r>
              <a:rPr lang="en-US" dirty="0"/>
              <a:t>Metadata servers overwhelmed with load from these requests</a:t>
            </a:r>
          </a:p>
          <a:p>
            <a:pPr lvl="1"/>
            <a:r>
              <a:rPr lang="en-US" dirty="0"/>
              <a:t>Slower to respond</a:t>
            </a:r>
          </a:p>
          <a:p>
            <a:pPr lvl="1"/>
            <a:r>
              <a:rPr lang="en-US" dirty="0"/>
              <a:t>More timeouts</a:t>
            </a:r>
          </a:p>
          <a:p>
            <a:pPr lvl="1"/>
            <a:r>
              <a:rPr lang="en-US" dirty="0"/>
              <a:t>More retries</a:t>
            </a:r>
          </a:p>
          <a:p>
            <a:pPr lvl="1"/>
            <a:r>
              <a:rPr lang="en-US" dirty="0"/>
              <a:t>More load</a:t>
            </a:r>
          </a:p>
          <a:p>
            <a:r>
              <a:rPr lang="en-US" dirty="0"/>
              <a:t>Metadata servers so badly overloaded that they had to be firewalled off from storage servers to add extra capacity</a:t>
            </a:r>
          </a:p>
          <a:p>
            <a:r>
              <a:rPr lang="en-US" dirty="0"/>
              <a:t>Took DynamoDB offline in US-East-1 for 4 hours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D4873B-816D-D01D-714D-B7FBBB670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761" y="1744101"/>
            <a:ext cx="37338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931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6830B-2C7A-2F86-EF42-90AC5AAD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system failure</a:t>
            </a:r>
          </a:p>
        </p:txBody>
      </p:sp>
      <p:pic>
        <p:nvPicPr>
          <p:cNvPr id="5" name="Picture 4" descr="A network running normally&#10;&#10;Description automatically generated">
            <a:extLst>
              <a:ext uri="{FF2B5EF4-FFF2-40B4-BE49-F238E27FC236}">
                <a16:creationId xmlns:a16="http://schemas.microsoft.com/office/drawing/2014/main" id="{CEAB6493-FE47-8521-96ED-C38807F6E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99" y="1716948"/>
            <a:ext cx="4320461" cy="48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62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CCA7-D8CE-FD63-844C-E74940AC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29" y="1134681"/>
            <a:ext cx="3071899" cy="42550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BBF5C4-F590-CD77-9CE8-C1E53683FA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7355696"/>
              </p:ext>
            </p:extLst>
          </p:nvPr>
        </p:nvGraphicFramePr>
        <p:xfrm>
          <a:off x="4552950" y="323850"/>
          <a:ext cx="6801987" cy="6534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0019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E9C04-35F6-4532-AE36-FB76F566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Cloud Native?</a:t>
            </a:r>
          </a:p>
        </p:txBody>
      </p:sp>
    </p:spTree>
    <p:extLst>
      <p:ext uri="{BB962C8B-B14F-4D97-AF65-F5344CB8AC3E}">
        <p14:creationId xmlns:p14="http://schemas.microsoft.com/office/powerpoint/2010/main" val="1718964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DC07C4-DC98-C9A2-4023-6B05C702E901}"/>
              </a:ext>
            </a:extLst>
          </p:cNvPr>
          <p:cNvSpPr/>
          <p:nvPr/>
        </p:nvSpPr>
        <p:spPr>
          <a:xfrm>
            <a:off x="596832" y="1449978"/>
            <a:ext cx="10898481" cy="478950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D618DE-DC8A-C113-343F-B2441E0E7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57498"/>
          </a:xfrm>
        </p:spPr>
        <p:txBody>
          <a:bodyPr/>
          <a:lstStyle/>
          <a:p>
            <a:r>
              <a:rPr lang="en-US" dirty="0"/>
              <a:t>Definition of Cloud 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0A05-22E2-5D6B-559C-31E13AADD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652" y="1724297"/>
            <a:ext cx="10080760" cy="4066904"/>
          </a:xfrm>
          <a:solidFill>
            <a:schemeClr val="tx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“Cloud native technologies empower organizations to build and run scalable applications in modern, dynamic environments such as public, private, and hybrid clouds. </a:t>
            </a:r>
            <a:r>
              <a:rPr lang="en-US" i="1" dirty="0">
                <a:solidFill>
                  <a:srgbClr val="00B050"/>
                </a:solidFill>
              </a:rPr>
              <a:t>Containers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rgbClr val="00B050"/>
                </a:solidFill>
              </a:rPr>
              <a:t>service meshes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rgbClr val="00B050"/>
                </a:solidFill>
              </a:rPr>
              <a:t>microservices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rgbClr val="00B050"/>
                </a:solidFill>
              </a:rPr>
              <a:t>immutable infrastructure</a:t>
            </a:r>
            <a:r>
              <a:rPr lang="en-US" i="1" dirty="0">
                <a:solidFill>
                  <a:schemeClr val="bg1"/>
                </a:solidFill>
              </a:rPr>
              <a:t>, and </a:t>
            </a:r>
            <a:r>
              <a:rPr lang="en-US" i="1" dirty="0">
                <a:solidFill>
                  <a:srgbClr val="00B050"/>
                </a:solidFill>
              </a:rPr>
              <a:t>declarative APIs </a:t>
            </a:r>
            <a:r>
              <a:rPr lang="en-US" i="1" dirty="0">
                <a:solidFill>
                  <a:schemeClr val="bg1"/>
                </a:solidFill>
              </a:rPr>
              <a:t>exemplify this approach.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These technologies enable </a:t>
            </a:r>
            <a:r>
              <a:rPr lang="en-US" i="1" dirty="0">
                <a:solidFill>
                  <a:srgbClr val="00B050"/>
                </a:solidFill>
              </a:rPr>
              <a:t>loosely coupled</a:t>
            </a:r>
            <a:r>
              <a:rPr lang="en-US" i="1" dirty="0">
                <a:solidFill>
                  <a:schemeClr val="bg1"/>
                </a:solidFill>
              </a:rPr>
              <a:t> systems that are </a:t>
            </a:r>
            <a:r>
              <a:rPr lang="en-US" i="1" dirty="0">
                <a:solidFill>
                  <a:srgbClr val="00B050"/>
                </a:solidFill>
              </a:rPr>
              <a:t>resilient</a:t>
            </a:r>
            <a:r>
              <a:rPr lang="en-US" i="1" dirty="0">
                <a:solidFill>
                  <a:schemeClr val="bg1"/>
                </a:solidFill>
              </a:rPr>
              <a:t>, manageable, and </a:t>
            </a:r>
            <a:r>
              <a:rPr lang="en-US" i="1" dirty="0">
                <a:solidFill>
                  <a:srgbClr val="00B050"/>
                </a:solidFill>
              </a:rPr>
              <a:t>observable</a:t>
            </a:r>
            <a:r>
              <a:rPr lang="en-US" i="1" dirty="0">
                <a:solidFill>
                  <a:schemeClr val="bg1"/>
                </a:solidFill>
              </a:rPr>
              <a:t>. Combined with robust </a:t>
            </a:r>
            <a:r>
              <a:rPr lang="en-US" i="1" dirty="0">
                <a:solidFill>
                  <a:srgbClr val="00B050"/>
                </a:solidFill>
              </a:rPr>
              <a:t>automation</a:t>
            </a:r>
            <a:r>
              <a:rPr lang="en-US" i="1" dirty="0">
                <a:solidFill>
                  <a:schemeClr val="bg1"/>
                </a:solidFill>
              </a:rPr>
              <a:t>, they allow engineers to make high-impact changes </a:t>
            </a:r>
            <a:r>
              <a:rPr lang="en-US" i="1" dirty="0">
                <a:solidFill>
                  <a:srgbClr val="00B050"/>
                </a:solidFill>
              </a:rPr>
              <a:t>frequently</a:t>
            </a:r>
            <a:r>
              <a:rPr lang="en-US" i="1" dirty="0">
                <a:solidFill>
                  <a:schemeClr val="bg1"/>
                </a:solidFill>
              </a:rPr>
              <a:t> and </a:t>
            </a:r>
            <a:r>
              <a:rPr lang="en-US" i="1" dirty="0">
                <a:solidFill>
                  <a:srgbClr val="00B050"/>
                </a:solidFill>
              </a:rPr>
              <a:t>predictably</a:t>
            </a:r>
            <a:r>
              <a:rPr lang="en-US" i="1" dirty="0">
                <a:solidFill>
                  <a:schemeClr val="bg1"/>
                </a:solidFill>
              </a:rPr>
              <a:t> with minimal toil.”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-</a:t>
            </a:r>
            <a:r>
              <a:rPr lang="en-US" dirty="0">
                <a:solidFill>
                  <a:schemeClr val="bg1"/>
                </a:solidFill>
              </a:rPr>
              <a:t>Cloud Native Computing Foundation (CNCF) Cloud Native Definition v1.0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87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BFA4C4-2C33-C1E5-8B80-4B38EB27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Cloud-Enabled vs. Cloud-Native Applications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C3BC44-FCA0-A994-06C4-5C37EEDA49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8592697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7395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FEC8-45C6-41D1-9DF3-D62F8A97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Native: The How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52256-4139-8B35-323D-D0F605854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Technologies behind cloud native applications</a:t>
            </a:r>
          </a:p>
        </p:txBody>
      </p:sp>
    </p:spTree>
    <p:extLst>
      <p:ext uri="{BB962C8B-B14F-4D97-AF65-F5344CB8AC3E}">
        <p14:creationId xmlns:p14="http://schemas.microsoft.com/office/powerpoint/2010/main" val="3210140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5D51F4-4B2C-4E92-AD42-C0F8079BD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0ADF90-29DF-49C2-92C5-E75C306E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8D94EBD0-9E98-49B5-BCBB-C0E75E659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234D58E-884C-476F-9B2D-7E6C29BCD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146033F-CB0A-44E4-A16A-95C026C9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2004D0A-5BA4-4D6F-AE5B-BCCF1CDB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9D61DD8-7030-4EF7-974E-9F87E8055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79CE806A-0577-41E9-8F07-B6A7EFB4E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F58E8F2-EAC5-477C-93D6-1AC0E034F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90C5478-265D-4D73-8259-A0369435C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B688B6B-CD3A-4D50-B661-3BFFEE2D3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22BB8A2-A9CF-40A0-92DC-F2456B8B7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E920BBCC-C237-4B3E-B2DA-B8172A392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8A6B29A0-A4F7-448E-88D5-26F690D81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B52A6476-E345-40C8-AE07-B93E8A7E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518D32FD-7EA1-4C43-AA4B-B9E10B684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4AA62115-722D-4045-AE1B-771314CA2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2C94E681-7784-4E31-B5B5-DDBF9C614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9578B6A7-2499-4CFF-A6E5-0FDB1B8A2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16B8D001-28C9-49CB-9B96-4D67E218C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90576248-23CA-477D-A630-4EA4F06F8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29F00424-4DC1-4DD5-B429-EB428628A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4D03BC62-061A-46A3-AEB3-75C125F3A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7C0B4D4C-7EC6-47E0-8F9C-E0C4BCCE1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346BF759-C964-4656-9724-9F6B9E75F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21A41F6C-9A3A-4A88-8369-173CEC967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C7719558-E4BA-41E1-AE9B-8B7C2826D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5AD44B-443D-473E-BBE4-6877C1A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9D25FFB-6A08-4A00-8BE1-8C987B3D9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E642A42B-C95B-433E-9A81-2174F7287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C3D77CC-6916-4BF8-8CDF-71E4BF2E6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E8897B-113F-4BE0-A8B0-6467E5A2E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8C790BB1-DB5D-4D11-ACA1-045F7B5DB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14E82C3E-2BBF-4E7A-A4F1-B092898AF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BBD9DCED-205F-40C0-A8F6-09CA8AC21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3E6B6536-B16B-44C8-BF75-0B51F159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08673EBA-802C-469A-80AB-14A951A75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75BB5611-2E78-4C27-8778-E8A39B157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DCA85219-9A72-4256-A50C-799C0D0AE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46E28662-9979-4ACD-9DB1-9E4B1814F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A057C9FB-3B25-4A5E-A20E-B7773732E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596D5A52-895F-4C7B-BCEC-E4AB25C7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A3BFF1E9-0954-48E0-A32B-066414467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40592818-8A9B-429B-8166-22A0893C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F52399E8-91EF-4363-81C4-4EBE3790A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0DE18992-35FF-4D27-AAB7-88D9A7881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162D7313-86C3-45AF-AC7A-C5429A228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4033A1EE-166E-4246-AB00-AA91D7B8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9F5BA15F-D1CD-44A2-B643-290576317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673D8FDD-D165-4834-B9F4-E15C5EBD5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314E2D52-365D-407E-A832-01E0F8604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299BE646-A2B8-42AB-8DE3-9E38BF21D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6CBF7F9-54D6-418C-B679-4A03F1AF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2B8FDD23-E511-4B50-8A45-E25C8EBFB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B04AC64C-ACEE-462D-95F2-3D82FF090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9E0086A8-06D1-484E-805F-460346EB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1952C3C6-3706-447A-A721-81155E748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F264C83C-EFE0-4E45-A20F-4A437FC28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7E1F77A7-8C12-430E-A0C7-386E9FECC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B9535DE4-FAFA-446C-A46C-F06D18D3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C70071-F32D-5E70-5B31-8E8A9455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3"/>
            <a:ext cx="2743310" cy="4255024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Cloud Native Application Architecture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B77396-0478-C670-56A8-4F1E7A528D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721196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22959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65B0-C6E2-39D1-BAA9-8C10880A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Cloud Native Application Development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8DA87C-057B-6352-4587-FE07CF881C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632584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78052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F7DD-695E-A41F-1C05-73B1327C1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76" y="893630"/>
            <a:ext cx="9905998" cy="951749"/>
          </a:xfrm>
        </p:spPr>
        <p:txBody>
          <a:bodyPr/>
          <a:lstStyle/>
          <a:p>
            <a:r>
              <a:rPr lang="en-US" dirty="0"/>
              <a:t>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EEF0F-D73A-55B3-B051-B1572C643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039" y="5867144"/>
            <a:ext cx="7593980" cy="474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Processes, capabilities and tools for Development (left side) and operations (right side)</a:t>
            </a:r>
          </a:p>
        </p:txBody>
      </p:sp>
      <p:pic>
        <p:nvPicPr>
          <p:cNvPr id="6146" name="Picture 2" descr="DevOps Infinity Wheel">
            <a:extLst>
              <a:ext uri="{FF2B5EF4-FFF2-40B4-BE49-F238E27FC236}">
                <a16:creationId xmlns:a16="http://schemas.microsoft.com/office/drawing/2014/main" id="{5986B41D-B612-BCC1-3D64-FCA264914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56" y="2071640"/>
            <a:ext cx="7593980" cy="369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7789BD-66B4-7D6E-EF0E-FEF50238333A}"/>
              </a:ext>
            </a:extLst>
          </p:cNvPr>
          <p:cNvSpPr txBox="1"/>
          <p:nvPr/>
        </p:nvSpPr>
        <p:spPr>
          <a:xfrm>
            <a:off x="8240750" y="2417396"/>
            <a:ext cx="3691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Benefits of DevOps: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Improved collaboration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Rapid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Quality and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DevSecOps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7561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8CA2-CF74-1ACD-ECE8-70AAD790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Cloud Native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5EDAA-B5A4-BC5E-FFF3-85D03B246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Automation: </a:t>
            </a:r>
            <a:r>
              <a:rPr lang="en-US" dirty="0">
                <a:solidFill>
                  <a:srgbClr val="00B050"/>
                </a:solidFill>
              </a:rPr>
              <a:t>CI/CD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Orchestration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Observability</a:t>
            </a:r>
          </a:p>
          <a:p>
            <a:r>
              <a:rPr lang="en-US" dirty="0"/>
              <a:t>Focus on the application and not the infrastructure: </a:t>
            </a:r>
            <a:r>
              <a:rPr lang="en-US" dirty="0">
                <a:solidFill>
                  <a:srgbClr val="00B050"/>
                </a:solidFill>
              </a:rPr>
              <a:t>Containers</a:t>
            </a:r>
          </a:p>
          <a:p>
            <a:r>
              <a:rPr lang="en-US" dirty="0"/>
              <a:t>Understand and apply new patterns and tools: </a:t>
            </a:r>
            <a:r>
              <a:rPr lang="en-US" dirty="0">
                <a:solidFill>
                  <a:srgbClr val="00B050"/>
                </a:solidFill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2840129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2EE2-EB76-1E05-9675-9C2AB681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ABCDE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12921-1563-1C12-B095-A14B5E463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B050"/>
                </a:solidFill>
              </a:rPr>
              <a:t>A</a:t>
            </a:r>
            <a:r>
              <a:rPr lang="en-US" dirty="0"/>
              <a:t>pp is developed and tested locally</a:t>
            </a:r>
          </a:p>
          <a:p>
            <a:r>
              <a:rPr lang="en-US" sz="3200" dirty="0">
                <a:solidFill>
                  <a:srgbClr val="00B050"/>
                </a:solidFill>
              </a:rPr>
              <a:t>B</a:t>
            </a:r>
            <a:r>
              <a:rPr lang="en-US" dirty="0"/>
              <a:t>uilt automatically using CI of choice</a:t>
            </a:r>
          </a:p>
          <a:p>
            <a:r>
              <a:rPr lang="en-US" sz="3200" dirty="0">
                <a:solidFill>
                  <a:srgbClr val="00B050"/>
                </a:solidFill>
              </a:rPr>
              <a:t>C</a:t>
            </a:r>
            <a:r>
              <a:rPr lang="en-US" dirty="0"/>
              <a:t>ontainer image pushed automatically</a:t>
            </a:r>
          </a:p>
          <a:p>
            <a:r>
              <a:rPr lang="en-US" sz="3200" dirty="0">
                <a:solidFill>
                  <a:srgbClr val="00B050"/>
                </a:solidFill>
              </a:rPr>
              <a:t>D</a:t>
            </a:r>
            <a:r>
              <a:rPr lang="en-US" dirty="0"/>
              <a:t>eployed automatically using deployment service</a:t>
            </a:r>
          </a:p>
          <a:p>
            <a:r>
              <a:rPr lang="en-US" dirty="0"/>
              <a:t>To an </a:t>
            </a:r>
            <a:r>
              <a:rPr lang="en-US" sz="3200" dirty="0">
                <a:solidFill>
                  <a:srgbClr val="00B050"/>
                </a:solidFill>
              </a:rPr>
              <a:t>E</a:t>
            </a:r>
            <a:r>
              <a:rPr lang="en-US" dirty="0"/>
              <a:t>xecution Environment of your choice</a:t>
            </a:r>
          </a:p>
        </p:txBody>
      </p:sp>
    </p:spTree>
    <p:extLst>
      <p:ext uri="{BB962C8B-B14F-4D97-AF65-F5344CB8AC3E}">
        <p14:creationId xmlns:p14="http://schemas.microsoft.com/office/powerpoint/2010/main" val="4232992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5D51F4-4B2C-4E92-AD42-C0F8079BD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0ADF90-29DF-49C2-92C5-E75C306E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8D94EBD0-9E98-49B5-BCBB-C0E75E659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234D58E-884C-476F-9B2D-7E6C29BCD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146033F-CB0A-44E4-A16A-95C026C9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2004D0A-5BA4-4D6F-AE5B-BCCF1CDB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9D61DD8-7030-4EF7-974E-9F87E8055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79CE806A-0577-41E9-8F07-B6A7EFB4E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F58E8F2-EAC5-477C-93D6-1AC0E034F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90C5478-265D-4D73-8259-A0369435C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B688B6B-CD3A-4D50-B661-3BFFEE2D3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22BB8A2-A9CF-40A0-92DC-F2456B8B7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E920BBCC-C237-4B3E-B2DA-B8172A392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8A6B29A0-A4F7-448E-88D5-26F690D81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B52A6476-E345-40C8-AE07-B93E8A7E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518D32FD-7EA1-4C43-AA4B-B9E10B684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4AA62115-722D-4045-AE1B-771314CA2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2C94E681-7784-4E31-B5B5-DDBF9C614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9578B6A7-2499-4CFF-A6E5-0FDB1B8A2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16B8D001-28C9-49CB-9B96-4D67E218C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90576248-23CA-477D-A630-4EA4F06F8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29F00424-4DC1-4DD5-B429-EB428628A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4D03BC62-061A-46A3-AEB3-75C125F3A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7C0B4D4C-7EC6-47E0-8F9C-E0C4BCCE1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346BF759-C964-4656-9724-9F6B9E75F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21A41F6C-9A3A-4A88-8369-173CEC967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C7719558-E4BA-41E1-AE9B-8B7C2826D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5AD44B-443D-473E-BBE4-6877C1A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9D25FFB-6A08-4A00-8BE1-8C987B3D9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E642A42B-C95B-433E-9A81-2174F7287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C3D77CC-6916-4BF8-8CDF-71E4BF2E6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E8897B-113F-4BE0-A8B0-6467E5A2E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8C790BB1-DB5D-4D11-ACA1-045F7B5DB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14E82C3E-2BBF-4E7A-A4F1-B092898AF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BBD9DCED-205F-40C0-A8F6-09CA8AC21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3E6B6536-B16B-44C8-BF75-0B51F159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08673EBA-802C-469A-80AB-14A951A75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75BB5611-2E78-4C27-8778-E8A39B157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DCA85219-9A72-4256-A50C-799C0D0AE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46E28662-9979-4ACD-9DB1-9E4B1814F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A057C9FB-3B25-4A5E-A20E-B7773732E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596D5A52-895F-4C7B-BCEC-E4AB25C7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A3BFF1E9-0954-48E0-A32B-066414467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40592818-8A9B-429B-8166-22A0893C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F52399E8-91EF-4363-81C4-4EBE3790A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0DE18992-35FF-4D27-AAB7-88D9A7881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162D7313-86C3-45AF-AC7A-C5429A228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4033A1EE-166E-4246-AB00-AA91D7B8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9F5BA15F-D1CD-44A2-B643-290576317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673D8FDD-D165-4834-B9F4-E15C5EBD5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314E2D52-365D-407E-A832-01E0F8604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299BE646-A2B8-42AB-8DE3-9E38BF21D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6CBF7F9-54D6-418C-B679-4A03F1AF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2B8FDD23-E511-4B50-8A45-E25C8EBFB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B04AC64C-ACEE-462D-95F2-3D82FF090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9E0086A8-06D1-484E-805F-460346EB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1952C3C6-3706-447A-A721-81155E748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F264C83C-EFE0-4E45-A20F-4A437FC28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7E1F77A7-8C12-430E-A0C7-386E9FECC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B9535DE4-FAFA-446C-A46C-F06D18D3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AE650F-062A-B04E-CB72-F87009A5D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3"/>
            <a:ext cx="2743310" cy="425502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Cloud Native Patterns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114CED-5FEC-4C20-A444-FC2E5900E6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1907566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4839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5F26-5756-46E9-0F02-1013605A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Lecture 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E5B30-DD65-090E-7DD9-BFB256C99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214" y="1122363"/>
            <a:ext cx="4262033" cy="42878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Cloud Native </a:t>
            </a:r>
          </a:p>
        </p:txBody>
      </p:sp>
    </p:spTree>
    <p:extLst>
      <p:ext uri="{BB962C8B-B14F-4D97-AF65-F5344CB8AC3E}">
        <p14:creationId xmlns:p14="http://schemas.microsoft.com/office/powerpoint/2010/main" val="3027575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F0A1-1B29-9707-21E4-4DD8F059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78895-5FCF-F10B-7266-C8071CF18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key characteristic of cloud-native applications is that they are comprised of many small services that comprise a whole (microservices). </a:t>
            </a:r>
          </a:p>
          <a:p>
            <a:r>
              <a:rPr lang="en-US" dirty="0"/>
              <a:t>These services are not on the same machine but need to function </a:t>
            </a:r>
            <a:r>
              <a:rPr lang="en-US" i="1" dirty="0"/>
              <a:t>as one application.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92D050"/>
                </a:solidFill>
              </a:rPr>
              <a:t>distributed system </a:t>
            </a:r>
            <a:r>
              <a:rPr lang="en-US" dirty="0"/>
              <a:t>is a system in which individual computers are connected through a network and appear as a single computer. </a:t>
            </a:r>
          </a:p>
        </p:txBody>
      </p:sp>
    </p:spTree>
    <p:extLst>
      <p:ext uri="{BB962C8B-B14F-4D97-AF65-F5344CB8AC3E}">
        <p14:creationId xmlns:p14="http://schemas.microsoft.com/office/powerpoint/2010/main" val="3678474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B3B4F-2891-782E-57E1-E3D597393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3"/>
            <a:ext cx="2743310" cy="425502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Distributed System Challenges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094B09-358C-BE51-489A-B92B91FF79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7076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D11DF-C822-0F43-9E5F-4277FCAE6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3100" dirty="0"/>
              <a:t>The Twelve-Factor App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AC960-E1BA-6418-F19C-3FF3731B2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345" y="1093788"/>
            <a:ext cx="6413066" cy="469741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2000" dirty="0"/>
              <a:t>One codebase tracked in version control; many deploys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2000" dirty="0"/>
              <a:t>Explicitly declare and isolate dependencies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2000" dirty="0"/>
              <a:t>Store configuration in the environment (separate from code)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2000" dirty="0"/>
              <a:t>Treat backing services as attached resources (e.g. managed caching service or DBaaS)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2000" dirty="0"/>
              <a:t>Strictly separate build and run stages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2000" dirty="0"/>
              <a:t>Execute the app in one or more stateless processes (data should only be saved outside the process)</a:t>
            </a:r>
          </a:p>
        </p:txBody>
      </p:sp>
    </p:spTree>
    <p:extLst>
      <p:ext uri="{BB962C8B-B14F-4D97-AF65-F5344CB8AC3E}">
        <p14:creationId xmlns:p14="http://schemas.microsoft.com/office/powerpoint/2010/main" val="1621862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44B3-BE98-3FD6-0E0A-8D49158C8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The Twelve—Factor App,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FD25A-57AA-436C-93FF-A6CA5444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100" y="1093788"/>
            <a:ext cx="7626927" cy="4697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7. Each service manages its own data. </a:t>
            </a:r>
          </a:p>
          <a:p>
            <a:pPr marL="0" indent="0">
              <a:buNone/>
            </a:pPr>
            <a:r>
              <a:rPr lang="en-US" dirty="0"/>
              <a:t>8. Scale out via the process model. </a:t>
            </a:r>
          </a:p>
          <a:p>
            <a:pPr marL="0" indent="0">
              <a:buNone/>
            </a:pPr>
            <a:r>
              <a:rPr lang="en-US" dirty="0"/>
              <a:t>9. Maximize robustness with fast startup and graceful shutdown</a:t>
            </a:r>
          </a:p>
          <a:p>
            <a:pPr marL="0" indent="0">
              <a:buNone/>
            </a:pPr>
            <a:r>
              <a:rPr lang="en-US" dirty="0"/>
              <a:t>10. Keep development, staging, and production as similar as possible.</a:t>
            </a:r>
          </a:p>
          <a:p>
            <a:pPr marL="0" indent="0">
              <a:buNone/>
            </a:pPr>
            <a:r>
              <a:rPr lang="en-US" dirty="0"/>
              <a:t>11. Treat logs as event streams.</a:t>
            </a:r>
          </a:p>
          <a:p>
            <a:pPr marL="0" indent="0">
              <a:buNone/>
            </a:pPr>
            <a:r>
              <a:rPr lang="en-US" dirty="0"/>
              <a:t>12. Run admin and management tasks as one-off processes. </a:t>
            </a:r>
          </a:p>
        </p:txBody>
      </p:sp>
    </p:spTree>
    <p:extLst>
      <p:ext uri="{BB962C8B-B14F-4D97-AF65-F5344CB8AC3E}">
        <p14:creationId xmlns:p14="http://schemas.microsoft.com/office/powerpoint/2010/main" val="3145249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B62D-8D19-E196-3209-0635D1C3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Native: The How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7FF3A-4D26-D5D3-F7B0-10043983D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cases</a:t>
            </a:r>
          </a:p>
        </p:txBody>
      </p:sp>
    </p:spTree>
    <p:extLst>
      <p:ext uri="{BB962C8B-B14F-4D97-AF65-F5344CB8AC3E}">
        <p14:creationId xmlns:p14="http://schemas.microsoft.com/office/powerpoint/2010/main" val="1366165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5BECB-E0F3-7F7B-E63F-77078275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How does Cloud-Native Benefit Business?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9C3244-6EFA-6068-BCE7-82335599C1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3553940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71414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A435B-7EC0-6108-8159-EB965B44C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8E8F5-6FF5-1E14-BFE6-515624314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54596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Frame.io</a:t>
            </a:r>
            <a:r>
              <a:rPr lang="en-US" dirty="0"/>
              <a:t> Security Program using Falco (container runtime security)</a:t>
            </a:r>
          </a:p>
        </p:txBody>
      </p:sp>
      <p:pic>
        <p:nvPicPr>
          <p:cNvPr id="5" name="Picture 4" descr="A number of contents on a white background&#10;&#10;Description automatically generated">
            <a:extLst>
              <a:ext uri="{FF2B5EF4-FFF2-40B4-BE49-F238E27FC236}">
                <a16:creationId xmlns:a16="http://schemas.microsoft.com/office/drawing/2014/main" id="{FEF2125D-4D90-1ECB-5EC8-54D355FF8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81" y="3081735"/>
            <a:ext cx="10899623" cy="188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01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A435B-7EC0-6108-8159-EB965B44C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8E8F5-6FF5-1E14-BFE6-515624314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81" y="2043447"/>
            <a:ext cx="10680479" cy="54596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Netflix scales interservice communications across languages, clouds, and datacenters and with </a:t>
            </a:r>
            <a:r>
              <a:rPr lang="en-US" dirty="0" err="1"/>
              <a:t>gRPC</a:t>
            </a:r>
            <a:endParaRPr lang="en-US" dirty="0"/>
          </a:p>
        </p:txBody>
      </p:sp>
      <p:pic>
        <p:nvPicPr>
          <p:cNvPr id="6" name="Picture 5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32535244-FF72-4960-FD8B-87B579D85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80" y="3116241"/>
            <a:ext cx="10877781" cy="251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31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A435B-7EC0-6108-8159-EB965B44C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8E8F5-6FF5-1E14-BFE6-515624314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81" y="2043447"/>
            <a:ext cx="10993988" cy="9348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New York Times refactors traditional cloud applications to Cloud Native using Google Cloud Platform Kubernetes Engine (GKE)</a:t>
            </a:r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37C4F47-EAD4-5A5C-3908-70CC342E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" y="3030583"/>
            <a:ext cx="11859379" cy="274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36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C453-CB62-5369-1B29-05B8A33D1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Native: The Who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33395-739D-2D56-39E1-55D9AFBA1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CNCF, Linux Foundation, and the Open Source World</a:t>
            </a:r>
          </a:p>
        </p:txBody>
      </p:sp>
    </p:spTree>
    <p:extLst>
      <p:ext uri="{BB962C8B-B14F-4D97-AF65-F5344CB8AC3E}">
        <p14:creationId xmlns:p14="http://schemas.microsoft.com/office/powerpoint/2010/main" val="2356532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93608-F497-A132-A2DC-CC4FE6257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75964"/>
          </a:xfrm>
        </p:spPr>
        <p:txBody>
          <a:bodyPr/>
          <a:lstStyle/>
          <a:p>
            <a:r>
              <a:rPr lang="en-US" dirty="0"/>
              <a:t>Key Ideas from Earlier this Semester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F6F964-5DF8-F89A-05E8-C039D3885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1564294"/>
              </p:ext>
            </p:extLst>
          </p:nvPr>
        </p:nvGraphicFramePr>
        <p:xfrm>
          <a:off x="1141413" y="2030059"/>
          <a:ext cx="9426438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6140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660FB-6A46-DE6C-1EE1-F52DFD749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Linux Foundation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4D996-BEB6-72CC-ED8E-09C804BAD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Safeguards Linux for the long term</a:t>
            </a:r>
          </a:p>
          <a:p>
            <a:r>
              <a:rPr lang="en-US" dirty="0"/>
              <a:t>Provides nexus for collaboration and trust</a:t>
            </a:r>
          </a:p>
          <a:p>
            <a:r>
              <a:rPr lang="en-US" dirty="0"/>
              <a:t>Ubiquitous open-source brand</a:t>
            </a:r>
          </a:p>
          <a:p>
            <a:r>
              <a:rPr lang="en-US" dirty="0"/>
              <a:t>Good for customers and the community</a:t>
            </a:r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DC513E75-C900-CD96-98B5-FF6501E15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85576" y="2249487"/>
            <a:ext cx="5171440" cy="290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9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47D7-534A-A7E6-5E76-FE596DE4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Cloud Native Computing Foundation (CNCF)</a:t>
            </a:r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47B00AA-0097-8FF8-D7B6-57A56F4A62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32" r="83716" b="-1"/>
          <a:stretch/>
        </p:blipFill>
        <p:spPr>
          <a:xfrm>
            <a:off x="1141411" y="2249487"/>
            <a:ext cx="3494597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5F56F-3DB2-D77E-10E6-2A0DF78D8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6"/>
            <a:ext cx="6012832" cy="460851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 foundation dedicated to promoting and supporting open-source cloud computing for </a:t>
            </a:r>
            <a:r>
              <a:rPr lang="en-US" i="1" dirty="0"/>
              <a:t>applications</a:t>
            </a:r>
            <a:r>
              <a:rPr lang="en-US" dirty="0"/>
              <a:t>, not infrastructure.</a:t>
            </a:r>
          </a:p>
          <a:p>
            <a:pPr>
              <a:lnSpc>
                <a:spcPct val="110000"/>
              </a:lnSpc>
            </a:pPr>
            <a:r>
              <a:rPr lang="en-US" dirty="0"/>
              <a:t>Support Cloud Native architectural patterns: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Patterns require good software, tools you can trust</a:t>
            </a:r>
          </a:p>
          <a:p>
            <a:pPr lvl="2">
              <a:lnSpc>
                <a:spcPct val="110000"/>
              </a:lnSpc>
            </a:pPr>
            <a:r>
              <a:rPr lang="en-US" sz="2400" dirty="0"/>
              <a:t>Kubernetes</a:t>
            </a:r>
          </a:p>
          <a:p>
            <a:pPr lvl="2">
              <a:lnSpc>
                <a:spcPct val="110000"/>
              </a:lnSpc>
            </a:pPr>
            <a:r>
              <a:rPr lang="en-US" sz="2400" dirty="0"/>
              <a:t>Prometheus</a:t>
            </a:r>
          </a:p>
          <a:p>
            <a:pPr lvl="2">
              <a:lnSpc>
                <a:spcPct val="110000"/>
              </a:lnSpc>
            </a:pPr>
            <a:r>
              <a:rPr lang="en-US" sz="2400" dirty="0" err="1"/>
              <a:t>Linkerd</a:t>
            </a:r>
            <a:endParaRPr lang="en-US" sz="2400" dirty="0"/>
          </a:p>
          <a:p>
            <a:pPr lvl="2">
              <a:lnSpc>
                <a:spcPct val="110000"/>
              </a:lnSpc>
            </a:pPr>
            <a:r>
              <a:rPr lang="en-US" sz="2400" dirty="0" err="1"/>
              <a:t>gRPC</a:t>
            </a:r>
            <a:endParaRPr lang="en-US" sz="2400" dirty="0"/>
          </a:p>
          <a:p>
            <a:pPr lvl="2">
              <a:lnSpc>
                <a:spcPct val="110000"/>
              </a:lnSpc>
            </a:pPr>
            <a:r>
              <a:rPr lang="en-US" sz="2400" dirty="0" err="1"/>
              <a:t>Sooooo</a:t>
            </a:r>
            <a:r>
              <a:rPr lang="en-US" sz="2400" dirty="0"/>
              <a:t> many more</a:t>
            </a:r>
          </a:p>
        </p:txBody>
      </p:sp>
    </p:spTree>
    <p:extLst>
      <p:ext uri="{BB962C8B-B14F-4D97-AF65-F5344CB8AC3E}">
        <p14:creationId xmlns:p14="http://schemas.microsoft.com/office/powerpoint/2010/main" val="2088857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C944-3546-5E04-828F-4964FEB8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Open-Source Software and Cloud 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9B4F0-CF0A-0EF8-4467-6086A74AD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07331"/>
            <a:ext cx="9905999" cy="1179513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/>
              <a:t>Why is OSS so important?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9B35B50-2324-F0BA-D653-C4D66A441C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0372796"/>
              </p:ext>
            </p:extLst>
          </p:nvPr>
        </p:nvGraphicFramePr>
        <p:xfrm>
          <a:off x="312234" y="2352907"/>
          <a:ext cx="11039707" cy="4154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9226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A97B6-49BF-1672-A1BF-6F567236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57139"/>
          </a:xfrm>
        </p:spPr>
        <p:txBody>
          <a:bodyPr>
            <a:normAutofit fontScale="90000"/>
          </a:bodyPr>
          <a:lstStyle/>
          <a:p>
            <a:r>
              <a:rPr lang="en-US" dirty="0"/>
              <a:t>The CNCF Landscape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7FCE6CE-C391-866F-24CE-159B6E163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1413" y="1175657"/>
            <a:ext cx="9478690" cy="570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67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109EC377-3969-169B-234D-00751D83D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587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6">
            <a:extLst>
              <a:ext uri="{FF2B5EF4-FFF2-40B4-BE49-F238E27FC236}">
                <a16:creationId xmlns:a16="http://schemas.microsoft.com/office/drawing/2014/main" id="{891D367A-4C8C-409F-93D9-FD02D0BC9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3" cy="6858001"/>
            <a:chOff x="0" y="-1"/>
            <a:chExt cx="12192003" cy="6858001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50EC018E-7B11-4D3B-B7FE-DCFEC35F2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667FA462-522C-4B1C-A264-8880D5F35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7589240B-26BC-45BE-A858-3DF47A392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 Diagonal Corner Rectangle 6">
            <a:extLst>
              <a:ext uri="{FF2B5EF4-FFF2-40B4-BE49-F238E27FC236}">
                <a16:creationId xmlns:a16="http://schemas.microsoft.com/office/drawing/2014/main" id="{81E18780-A505-4639-9939-E204348C7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4" y="643466"/>
            <a:ext cx="10890781" cy="5571067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1689099295_looped_1689099294.mp4">
            <a:hlinkClick r:id="" action="ppaction://media"/>
            <a:extLst>
              <a:ext uri="{FF2B5EF4-FFF2-40B4-BE49-F238E27FC236}">
                <a16:creationId xmlns:a16="http://schemas.microsoft.com/office/drawing/2014/main" id="{38DB092E-94F8-9920-CEBB-18565C4157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0292" y="341787"/>
            <a:ext cx="11297578" cy="63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6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82CC-6089-99E2-8DAE-194ABD7F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Acknowledgement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8A3DB-1FB1-FA12-63A3-34AC7D945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respectfully acknowledge the University of Arizona is on the land and territories of Indigenous peoples. Today, Arizona is home to 22 federally-recognized tribes, with Tucson being home to the O’odham and the </a:t>
            </a:r>
            <a:r>
              <a:rPr lang="en-US" dirty="0" err="1"/>
              <a:t>Yacqui</a:t>
            </a:r>
            <a:r>
              <a:rPr lang="en-US" dirty="0"/>
              <a:t>. Committed to diversity and inclusion, the University strives to build sustainable relationships with sovereign Native Nations and Indigenous communities through education offerings, partnerships, and community service.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67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6EF53-247A-8809-07BE-664FEA0AF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Scene</a:t>
            </a:r>
          </a:p>
        </p:txBody>
      </p:sp>
    </p:spTree>
    <p:extLst>
      <p:ext uri="{BB962C8B-B14F-4D97-AF65-F5344CB8AC3E}">
        <p14:creationId xmlns:p14="http://schemas.microsoft.com/office/powerpoint/2010/main" val="169017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D0693-D736-4F7C-0321-6C0FB0626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Current Tech landscape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8776B-05A7-0FA0-FBBB-E8E47B197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203268"/>
          </a:xfrm>
        </p:spPr>
        <p:txBody>
          <a:bodyPr>
            <a:normAutofit/>
          </a:bodyPr>
          <a:lstStyle/>
          <a:p>
            <a:r>
              <a:rPr lang="en-US" dirty="0"/>
              <a:t>Web-scale</a:t>
            </a:r>
          </a:p>
          <a:p>
            <a:pPr lvl="1"/>
            <a:r>
              <a:rPr lang="en-US" dirty="0"/>
              <a:t>Millions of transactions, millions of customers</a:t>
            </a:r>
          </a:p>
          <a:p>
            <a:r>
              <a:rPr lang="en-US" dirty="0"/>
              <a:t>Global</a:t>
            </a:r>
          </a:p>
          <a:p>
            <a:pPr lvl="1"/>
            <a:r>
              <a:rPr lang="en-US" dirty="0"/>
              <a:t>Peak time somewhere in the world all the time</a:t>
            </a:r>
          </a:p>
          <a:p>
            <a:pPr lvl="1"/>
            <a:r>
              <a:rPr lang="en-US" dirty="0"/>
              <a:t>No good time for downtime </a:t>
            </a:r>
          </a:p>
          <a:p>
            <a:r>
              <a:rPr lang="en-US" dirty="0"/>
              <a:t>Customer-facing</a:t>
            </a:r>
          </a:p>
          <a:p>
            <a:pPr lvl="1"/>
            <a:r>
              <a:rPr lang="en-US" dirty="0"/>
              <a:t>Iterate continuously on new features and improvements</a:t>
            </a:r>
          </a:p>
          <a:p>
            <a:pPr lvl="1"/>
            <a:r>
              <a:rPr lang="en-US" dirty="0"/>
              <a:t>Changes are infinite sources of failures and faults</a:t>
            </a:r>
          </a:p>
        </p:txBody>
      </p:sp>
    </p:spTree>
    <p:extLst>
      <p:ext uri="{BB962C8B-B14F-4D97-AF65-F5344CB8AC3E}">
        <p14:creationId xmlns:p14="http://schemas.microsoft.com/office/powerpoint/2010/main" val="1325742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8F429-0FD3-3222-834F-0ABC4494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Current Tech Landscape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FC8C5F2-EC0B-E71E-138D-A5170691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051" y="2247189"/>
            <a:ext cx="7584919" cy="418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96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5EF6A-3AB5-D6AF-02F6-7BD93A58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Netflix, Circa 2008: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95D6B31-B607-AB18-606B-297F8449D8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365090"/>
              </p:ext>
            </p:extLst>
          </p:nvPr>
        </p:nvGraphicFramePr>
        <p:xfrm>
          <a:off x="1216838" y="3068505"/>
          <a:ext cx="8455433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black rectangular sign with red text&#10;&#10;Description automatically generated">
            <a:extLst>
              <a:ext uri="{FF2B5EF4-FFF2-40B4-BE49-F238E27FC236}">
                <a16:creationId xmlns:a16="http://schemas.microsoft.com/office/drawing/2014/main" id="{836E592B-9433-0B38-533F-0A8801417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564823" y="-515482"/>
            <a:ext cx="4959552" cy="28145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33230-88F5-4799-F589-4A9FAE4DBC7C}"/>
              </a:ext>
            </a:extLst>
          </p:cNvPr>
          <p:cNvSpPr txBox="1"/>
          <p:nvPr/>
        </p:nvSpPr>
        <p:spPr>
          <a:xfrm>
            <a:off x="1216838" y="2299064"/>
            <a:ext cx="62725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Goals:</a:t>
            </a:r>
          </a:p>
        </p:txBody>
      </p:sp>
    </p:spTree>
    <p:extLst>
      <p:ext uri="{BB962C8B-B14F-4D97-AF65-F5344CB8AC3E}">
        <p14:creationId xmlns:p14="http://schemas.microsoft.com/office/powerpoint/2010/main" val="236862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97938-5B22-5C9D-43D3-33933A49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Netflix, Circa 2008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A49C0-35FE-4F7C-EB1F-F1E64FDE7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79914"/>
          </a:xfrm>
        </p:spPr>
        <p:txBody>
          <a:bodyPr>
            <a:normAutofit/>
          </a:bodyPr>
          <a:lstStyle/>
          <a:p>
            <a:r>
              <a:rPr lang="en-US" dirty="0"/>
              <a:t>Performance:</a:t>
            </a:r>
          </a:p>
          <a:p>
            <a:pPr lvl="1"/>
            <a:r>
              <a:rPr lang="en-US" dirty="0"/>
              <a:t>Reduce session start by 1s; save 1 human lifetime per day</a:t>
            </a:r>
          </a:p>
          <a:p>
            <a:pPr lvl="1"/>
            <a:r>
              <a:rPr lang="en-US" dirty="0"/>
              <a:t>Suggest choices 1% better: 500k hours/day additional value delivered</a:t>
            </a:r>
          </a:p>
          <a:p>
            <a:r>
              <a:rPr lang="en-US" dirty="0"/>
              <a:t>Scale:</a:t>
            </a:r>
          </a:p>
          <a:p>
            <a:pPr lvl="1"/>
            <a:r>
              <a:rPr lang="en-US" dirty="0"/>
              <a:t>50% year over year traffic growth (as of 2013)</a:t>
            </a:r>
          </a:p>
          <a:p>
            <a:pPr lvl="1"/>
            <a:r>
              <a:rPr lang="en-US" dirty="0"/>
              <a:t>50 countries, 3 continents (as of 2013)</a:t>
            </a:r>
          </a:p>
          <a:p>
            <a:pPr lvl="1"/>
            <a:r>
              <a:rPr lang="en-US" dirty="0"/>
              <a:t>10Ks instances at peak</a:t>
            </a:r>
          </a:p>
          <a:p>
            <a:pPr lvl="1"/>
            <a:r>
              <a:rPr lang="en-US" dirty="0"/>
              <a:t>4 AWS regions, 12 datacenters</a:t>
            </a:r>
          </a:p>
          <a:p>
            <a:pPr lvl="2"/>
            <a:r>
              <a:rPr lang="en-US" dirty="0"/>
              <a:t>$0.01 per start</a:t>
            </a:r>
          </a:p>
        </p:txBody>
      </p:sp>
      <p:pic>
        <p:nvPicPr>
          <p:cNvPr id="5" name="Picture 4" descr="A black rectangular sign with red text&#10;&#10;Description automatically generated">
            <a:extLst>
              <a:ext uri="{FF2B5EF4-FFF2-40B4-BE49-F238E27FC236}">
                <a16:creationId xmlns:a16="http://schemas.microsoft.com/office/drawing/2014/main" id="{C9FD8C4B-0DF5-AA10-7557-49F05386E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86145" y="-532484"/>
            <a:ext cx="4925169" cy="27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450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{D27482C4-A8F5-ED44-860C-C04F65D38CA3}tf10001120</Template>
  <TotalTime>48059</TotalTime>
  <Words>1483</Words>
  <Application>Microsoft Macintosh PowerPoint</Application>
  <PresentationFormat>Widescreen</PresentationFormat>
  <Paragraphs>240</Paragraphs>
  <Slides>46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Tw Cen MT</vt:lpstr>
      <vt:lpstr>Wingdings</vt:lpstr>
      <vt:lpstr>Circuit</vt:lpstr>
      <vt:lpstr>MIS 547</vt:lpstr>
      <vt:lpstr>AGENDA</vt:lpstr>
      <vt:lpstr>Lecture 10</vt:lpstr>
      <vt:lpstr>Key Ideas from Earlier this Semester</vt:lpstr>
      <vt:lpstr>Setting the Scene</vt:lpstr>
      <vt:lpstr>Our Current Tech landscape</vt:lpstr>
      <vt:lpstr>Our Current Tech Landscape</vt:lpstr>
      <vt:lpstr>Netflix, Circa 2008:</vt:lpstr>
      <vt:lpstr>Netflix, Circa 2008</vt:lpstr>
      <vt:lpstr>Netflix, Circa 2008</vt:lpstr>
      <vt:lpstr>Availability Conversions</vt:lpstr>
      <vt:lpstr>Compounding Availabilities</vt:lpstr>
      <vt:lpstr>Availabilities Compound</vt:lpstr>
      <vt:lpstr>Rapid Iteration and Rate of Change</vt:lpstr>
      <vt:lpstr>PowerPoint Presentation</vt:lpstr>
      <vt:lpstr>How To Allow for Availability and Rapid Change? </vt:lpstr>
      <vt:lpstr>Cascading System Failure</vt:lpstr>
      <vt:lpstr>Cascading System Failure</vt:lpstr>
      <vt:lpstr>Cascading system failure</vt:lpstr>
      <vt:lpstr>What Is Cloud Native?</vt:lpstr>
      <vt:lpstr>Definition of Cloud Native</vt:lpstr>
      <vt:lpstr>Cloud-Enabled vs. Cloud-Native Applications</vt:lpstr>
      <vt:lpstr>Cloud Native: The How</vt:lpstr>
      <vt:lpstr>Cloud Native Application Architecture</vt:lpstr>
      <vt:lpstr>Cloud Native Application Development</vt:lpstr>
      <vt:lpstr>DevOps</vt:lpstr>
      <vt:lpstr>What Makes Cloud Native work?</vt:lpstr>
      <vt:lpstr>Automation ABCDE</vt:lpstr>
      <vt:lpstr>Cloud Native Patterns</vt:lpstr>
      <vt:lpstr>Distributed Systems</vt:lpstr>
      <vt:lpstr>Distributed System Challenges</vt:lpstr>
      <vt:lpstr>The Twelve-Factor App Methodology</vt:lpstr>
      <vt:lpstr>The Twelve—Factor App, cont.</vt:lpstr>
      <vt:lpstr>Cloud Native: The How</vt:lpstr>
      <vt:lpstr>How does Cloud-Native Benefit Business?</vt:lpstr>
      <vt:lpstr>Business Use Cases</vt:lpstr>
      <vt:lpstr>Business Use Cases</vt:lpstr>
      <vt:lpstr>Business Use Cases</vt:lpstr>
      <vt:lpstr>Cloud Native: The Who</vt:lpstr>
      <vt:lpstr>The Linux Foundation</vt:lpstr>
      <vt:lpstr>Cloud Native Computing Foundation (CNCF)</vt:lpstr>
      <vt:lpstr>Open-Source Software and Cloud Native</vt:lpstr>
      <vt:lpstr>The CNCF Landscape</vt:lpstr>
      <vt:lpstr>PowerPoint Presentation</vt:lpstr>
      <vt:lpstr>PowerPoint Presentation</vt:lpstr>
      <vt:lpstr>Land Acknowledgement Statement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547</dc:title>
  <dc:creator>Zara Ahmad-Post</dc:creator>
  <cp:lastModifiedBy>Zara Ahmad-Post</cp:lastModifiedBy>
  <cp:revision>43</cp:revision>
  <dcterms:created xsi:type="dcterms:W3CDTF">2023-08-15T03:21:53Z</dcterms:created>
  <dcterms:modified xsi:type="dcterms:W3CDTF">2024-10-02T00:18:28Z</dcterms:modified>
</cp:coreProperties>
</file>